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7" r:id="rId1"/>
  </p:sldMasterIdLst>
  <p:sldIdLst>
    <p:sldId id="256" r:id="rId2"/>
    <p:sldId id="258" r:id="rId3"/>
    <p:sldId id="268" r:id="rId4"/>
    <p:sldId id="259" r:id="rId5"/>
    <p:sldId id="267" r:id="rId6"/>
    <p:sldId id="278" r:id="rId7"/>
    <p:sldId id="262" r:id="rId8"/>
    <p:sldId id="261" r:id="rId9"/>
    <p:sldId id="264" r:id="rId10"/>
    <p:sldId id="274" r:id="rId11"/>
    <p:sldId id="275" r:id="rId12"/>
    <p:sldId id="276" r:id="rId13"/>
    <p:sldId id="271" r:id="rId14"/>
    <p:sldId id="272" r:id="rId15"/>
    <p:sldId id="270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5FF"/>
    <a:srgbClr val="C0FF03"/>
    <a:srgbClr val="5C5C5C"/>
    <a:srgbClr val="1355F0"/>
    <a:srgbClr val="F21313"/>
    <a:srgbClr val="FF1717"/>
    <a:srgbClr val="FF9203"/>
    <a:srgbClr val="23C40E"/>
    <a:srgbClr val="18AB05"/>
    <a:srgbClr val="118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59F075-827E-A1F0-B9D7-F9D27EA2ACFB}" v="4" dt="2023-12-06T12:44:55.723"/>
    <p1510:client id="{2BF9052A-BBBE-48FF-BCF2-A5619814C496}" v="45" dt="2023-12-06T11:58:03.479"/>
    <p1510:client id="{9979F180-3D43-BF97-FA9E-5ABC1EFB6CE8}" v="3690" dt="2023-12-09T16:52:32.085"/>
    <p1510:client id="{BB73BDCB-F25B-518B-F7BF-011EFBE3FDDD}" v="270" dt="2023-12-08T14:25:48.816"/>
    <p1510:client id="{CBB8AA72-1E32-6F57-B20A-DF4891F42D5C}" v="885" dt="2023-12-08T20:02:14.478"/>
    <p1510:client id="{D1F11D0A-59A2-142A-0F19-26B36FDBCC51}" v="2536" dt="2023-12-10T17:12:16.514"/>
    <p1510:client id="{FA407CD1-E615-FA03-AE92-A993D7F28763}" v="49" dt="2023-12-08T11:55:33.9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A254FC-7D4F-4562-B5D2-39E1A27D8CFE}" type="doc">
      <dgm:prSet loTypeId="urn:microsoft.com/office/officeart/2005/8/layout/hierarchy6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21B9371-0942-4F24-B541-352C63B825A1}">
      <dgm:prSet phldrT="[Text]" phldr="0"/>
      <dgm:spPr/>
      <dgm:t>
        <a:bodyPr/>
        <a:lstStyle/>
        <a:p>
          <a:r>
            <a:rPr lang="en-US" b="1" dirty="0">
              <a:latin typeface="Britannic Bold"/>
              <a:ea typeface="Calibri"/>
              <a:cs typeface="Calibri"/>
            </a:rPr>
            <a:t>USA</a:t>
          </a:r>
        </a:p>
      </dgm:t>
    </dgm:pt>
    <dgm:pt modelId="{3FF0D385-B1BB-43A0-958D-B319E581A2B4}" type="parTrans" cxnId="{8148520F-0D0D-4EDD-BDF6-3F8C28FC8EDD}">
      <dgm:prSet/>
      <dgm:spPr/>
      <dgm:t>
        <a:bodyPr/>
        <a:lstStyle/>
        <a:p>
          <a:endParaRPr lang="en-US"/>
        </a:p>
      </dgm:t>
    </dgm:pt>
    <dgm:pt modelId="{BDE034E0-2A29-488E-A1C9-D9E1836F3D4B}" type="sibTrans" cxnId="{8148520F-0D0D-4EDD-BDF6-3F8C28FC8EDD}">
      <dgm:prSet/>
      <dgm:spPr/>
      <dgm:t>
        <a:bodyPr/>
        <a:lstStyle/>
        <a:p>
          <a:endParaRPr lang="en-US"/>
        </a:p>
      </dgm:t>
    </dgm:pt>
    <dgm:pt modelId="{0B3C5DC5-F185-4F3E-A399-A8E47D9674A5}">
      <dgm:prSet phldrT="[Text]" phldr="0"/>
      <dgm:spPr/>
      <dgm:t>
        <a:bodyPr/>
        <a:lstStyle/>
        <a:p>
          <a:pPr rtl="0"/>
          <a:r>
            <a:rPr lang="en-US" b="1" dirty="0">
              <a:latin typeface="Britannic Bold"/>
            </a:rPr>
            <a:t>NOT APPLICABLE</a:t>
          </a:r>
        </a:p>
      </dgm:t>
    </dgm:pt>
    <dgm:pt modelId="{5154A9AA-B129-4CB7-B262-1E6EA9CBA86E}" type="parTrans" cxnId="{3B5A028A-9D6F-4E33-8E99-D51704E2013B}">
      <dgm:prSet/>
      <dgm:spPr/>
      <dgm:t>
        <a:bodyPr/>
        <a:lstStyle/>
        <a:p>
          <a:endParaRPr lang="en-US"/>
        </a:p>
      </dgm:t>
    </dgm:pt>
    <dgm:pt modelId="{1776430D-B643-45D5-A416-6635322DE4E5}" type="sibTrans" cxnId="{3B5A028A-9D6F-4E33-8E99-D51704E2013B}">
      <dgm:prSet/>
      <dgm:spPr/>
      <dgm:t>
        <a:bodyPr/>
        <a:lstStyle/>
        <a:p>
          <a:endParaRPr lang="en-US"/>
        </a:p>
      </dgm:t>
    </dgm:pt>
    <dgm:pt modelId="{F36F3CEB-67E1-446D-8106-61203412DFFF}">
      <dgm:prSet phldrT="[Text]" phldr="0"/>
      <dgm:spPr/>
      <dgm:t>
        <a:bodyPr/>
        <a:lstStyle/>
        <a:p>
          <a:pPr rtl="0"/>
          <a:r>
            <a:rPr lang="en-US" b="1" dirty="0">
              <a:latin typeface="Britannic Bold"/>
            </a:rPr>
            <a:t>UNKNOWN CITY</a:t>
          </a:r>
        </a:p>
      </dgm:t>
    </dgm:pt>
    <dgm:pt modelId="{6A50D019-5AC2-4A6F-A5E3-BA30CE983167}" type="parTrans" cxnId="{A4DCB27E-3083-4F3A-95A3-D1C972C439B6}">
      <dgm:prSet/>
      <dgm:spPr/>
      <dgm:t>
        <a:bodyPr/>
        <a:lstStyle/>
        <a:p>
          <a:endParaRPr lang="en-US"/>
        </a:p>
      </dgm:t>
    </dgm:pt>
    <dgm:pt modelId="{58065B2A-AA75-4901-A4DA-88D16F283EE0}" type="sibTrans" cxnId="{A4DCB27E-3083-4F3A-95A3-D1C972C439B6}">
      <dgm:prSet/>
      <dgm:spPr/>
      <dgm:t>
        <a:bodyPr/>
        <a:lstStyle/>
        <a:p>
          <a:endParaRPr lang="en-US"/>
        </a:p>
      </dgm:t>
    </dgm:pt>
    <dgm:pt modelId="{12770FB6-0092-441A-AE03-65FE13625258}">
      <dgm:prSet phldrT="[Text]" phldr="0"/>
      <dgm:spPr/>
      <dgm:t>
        <a:bodyPr/>
        <a:lstStyle/>
        <a:p>
          <a:r>
            <a:rPr lang="en-US" b="1" dirty="0">
              <a:latin typeface="Britannic Bold"/>
            </a:rPr>
            <a:t>CALIFORNIA</a:t>
          </a:r>
        </a:p>
      </dgm:t>
    </dgm:pt>
    <dgm:pt modelId="{805351A7-E7FC-4AE5-8877-9B9C361FFEAB}" type="parTrans" cxnId="{7DB712BF-D170-418D-B6EF-83F97B292D19}">
      <dgm:prSet/>
      <dgm:spPr/>
      <dgm:t>
        <a:bodyPr/>
        <a:lstStyle/>
        <a:p>
          <a:endParaRPr lang="en-US"/>
        </a:p>
      </dgm:t>
    </dgm:pt>
    <dgm:pt modelId="{6D36D77C-8AA9-44EC-9A54-2A8EAF355810}" type="sibTrans" cxnId="{7DB712BF-D170-418D-B6EF-83F97B292D19}">
      <dgm:prSet/>
      <dgm:spPr/>
      <dgm:t>
        <a:bodyPr/>
        <a:lstStyle/>
        <a:p>
          <a:endParaRPr lang="en-US"/>
        </a:p>
      </dgm:t>
    </dgm:pt>
    <dgm:pt modelId="{6322BF83-823E-4E34-A5E6-FB52CF69F3FF}">
      <dgm:prSet phldrT="[Text]" phldr="0"/>
      <dgm:spPr/>
      <dgm:t>
        <a:bodyPr/>
        <a:lstStyle/>
        <a:p>
          <a:pPr rtl="0"/>
          <a:r>
            <a:rPr lang="en-US" b="1" dirty="0">
              <a:latin typeface="Britannic Bold"/>
            </a:rPr>
            <a:t>UNKNOWN CITY</a:t>
          </a:r>
        </a:p>
      </dgm:t>
    </dgm:pt>
    <dgm:pt modelId="{589519C0-B994-4726-90D4-306E15BF294D}" type="parTrans" cxnId="{B0E40978-A6B3-46F1-B5E6-C6C61CF8B1F1}">
      <dgm:prSet/>
      <dgm:spPr/>
      <dgm:t>
        <a:bodyPr/>
        <a:lstStyle/>
        <a:p>
          <a:endParaRPr lang="en-US"/>
        </a:p>
      </dgm:t>
    </dgm:pt>
    <dgm:pt modelId="{B5BBF224-BDBF-477F-BB0E-66EB8CD7DFBF}" type="sibTrans" cxnId="{B0E40978-A6B3-46F1-B5E6-C6C61CF8B1F1}">
      <dgm:prSet/>
      <dgm:spPr/>
      <dgm:t>
        <a:bodyPr/>
        <a:lstStyle/>
        <a:p>
          <a:endParaRPr lang="en-US"/>
        </a:p>
      </dgm:t>
    </dgm:pt>
    <dgm:pt modelId="{D0A1E01D-FB80-419F-86F9-23F328B4B9EA}">
      <dgm:prSet phldrT="[Text]" phldr="0"/>
      <dgm:spPr/>
      <dgm:t>
        <a:bodyPr/>
        <a:lstStyle/>
        <a:p>
          <a:pPr rtl="0"/>
          <a:r>
            <a:rPr lang="en-US" b="1" dirty="0">
              <a:latin typeface="Britannic Bold"/>
            </a:rPr>
            <a:t>NEW JERSEY</a:t>
          </a:r>
        </a:p>
      </dgm:t>
    </dgm:pt>
    <dgm:pt modelId="{7CB00529-DF5E-460A-B72D-F04D35848D88}" type="parTrans" cxnId="{C60DF0CB-03FA-4BBB-8FD7-A31A6A31115D}">
      <dgm:prSet/>
      <dgm:spPr/>
      <dgm:t>
        <a:bodyPr/>
        <a:lstStyle/>
        <a:p>
          <a:endParaRPr lang="en-US"/>
        </a:p>
      </dgm:t>
    </dgm:pt>
    <dgm:pt modelId="{C74CE0C8-13CD-4F93-BE0A-E9C8E7250989}" type="sibTrans" cxnId="{C60DF0CB-03FA-4BBB-8FD7-A31A6A31115D}">
      <dgm:prSet/>
      <dgm:spPr/>
      <dgm:t>
        <a:bodyPr/>
        <a:lstStyle/>
        <a:p>
          <a:endParaRPr lang="en-US"/>
        </a:p>
      </dgm:t>
    </dgm:pt>
    <dgm:pt modelId="{6D870336-C023-4D1B-B8C7-2B90EFA089BF}">
      <dgm:prSet phldrT="[Text]" phldr="0"/>
      <dgm:spPr/>
      <dgm:t>
        <a:bodyPr/>
        <a:lstStyle/>
        <a:p>
          <a:pPr rtl="0"/>
          <a:r>
            <a:rPr lang="en-US" b="1" dirty="0">
              <a:latin typeface="Britannic Bold"/>
            </a:rPr>
            <a:t>UNKNOWN CITY</a:t>
          </a:r>
        </a:p>
      </dgm:t>
    </dgm:pt>
    <dgm:pt modelId="{1FF5B782-83ED-4BC7-8FED-5A4C554BC6C9}" type="parTrans" cxnId="{698C4E1C-1A8B-4808-8E39-22253A4DFBDC}">
      <dgm:prSet/>
      <dgm:spPr/>
      <dgm:t>
        <a:bodyPr/>
        <a:lstStyle/>
        <a:p>
          <a:endParaRPr lang="en-US"/>
        </a:p>
      </dgm:t>
    </dgm:pt>
    <dgm:pt modelId="{390F037A-7C86-40C2-AA43-1397A51FAD5E}" type="sibTrans" cxnId="{698C4E1C-1A8B-4808-8E39-22253A4DFBDC}">
      <dgm:prSet/>
      <dgm:spPr/>
      <dgm:t>
        <a:bodyPr/>
        <a:lstStyle/>
        <a:p>
          <a:endParaRPr lang="en-US"/>
        </a:p>
      </dgm:t>
    </dgm:pt>
    <dgm:pt modelId="{290B0B59-4009-438F-B59A-12F820705C8A}">
      <dgm:prSet phldr="0"/>
      <dgm:spPr/>
      <dgm:t>
        <a:bodyPr/>
        <a:lstStyle/>
        <a:p>
          <a:pPr rtl="0"/>
          <a:r>
            <a:rPr lang="en-US" b="1" dirty="0">
              <a:latin typeface="Britannic Bold"/>
            </a:rPr>
            <a:t>NEW YORK</a:t>
          </a:r>
        </a:p>
      </dgm:t>
    </dgm:pt>
    <dgm:pt modelId="{E16DB53F-660F-4D1F-A9F6-21CA4F75263D}" type="parTrans" cxnId="{0E8E74F9-2DAE-43F9-B8AB-201A7D495BEA}">
      <dgm:prSet/>
      <dgm:spPr/>
    </dgm:pt>
    <dgm:pt modelId="{67BE7FE2-673F-4EF7-8F40-37A1C0D1E359}" type="sibTrans" cxnId="{0E8E74F9-2DAE-43F9-B8AB-201A7D495BEA}">
      <dgm:prSet/>
      <dgm:spPr/>
    </dgm:pt>
    <dgm:pt modelId="{17BA2254-7C66-4BD8-91DB-6879827B4113}">
      <dgm:prSet phldr="0"/>
      <dgm:spPr/>
      <dgm:t>
        <a:bodyPr/>
        <a:lstStyle/>
        <a:p>
          <a:pPr rtl="0"/>
          <a:r>
            <a:rPr lang="en-US" b="1" dirty="0">
              <a:latin typeface="Britannic Bold"/>
            </a:rPr>
            <a:t>WASHINGTON DC</a:t>
          </a:r>
        </a:p>
      </dgm:t>
    </dgm:pt>
    <dgm:pt modelId="{E766DE07-2A15-44CA-B84F-5DC7E53833EB}" type="parTrans" cxnId="{8D160552-E443-4A23-A254-83884C2B52C9}">
      <dgm:prSet/>
      <dgm:spPr/>
    </dgm:pt>
    <dgm:pt modelId="{F53A6FDF-9876-4C04-A04B-A32E48344D3B}" type="sibTrans" cxnId="{8D160552-E443-4A23-A254-83884C2B52C9}">
      <dgm:prSet/>
      <dgm:spPr/>
    </dgm:pt>
    <dgm:pt modelId="{A46FFA2D-48F7-4F87-B401-DACF9575EEEC}">
      <dgm:prSet phldr="0"/>
      <dgm:spPr/>
      <dgm:t>
        <a:bodyPr/>
        <a:lstStyle/>
        <a:p>
          <a:r>
            <a:rPr lang="en-US" b="1" dirty="0">
              <a:latin typeface="Britannic Bold"/>
            </a:rPr>
            <a:t>ILLINOIS</a:t>
          </a:r>
        </a:p>
      </dgm:t>
    </dgm:pt>
    <dgm:pt modelId="{53F57F97-CD73-4DAC-8863-E89730B577F1}" type="parTrans" cxnId="{D71C8C7A-941D-4EBD-9B28-DED9360705B9}">
      <dgm:prSet/>
      <dgm:spPr/>
    </dgm:pt>
    <dgm:pt modelId="{BE0F4D6E-BCB4-4741-81F9-98EBD236D6FE}" type="sibTrans" cxnId="{D71C8C7A-941D-4EBD-9B28-DED9360705B9}">
      <dgm:prSet/>
      <dgm:spPr/>
    </dgm:pt>
    <dgm:pt modelId="{AF31E5E7-B2BA-4697-BA0A-AF13A7312EEB}">
      <dgm:prSet phldr="0"/>
      <dgm:spPr/>
      <dgm:t>
        <a:bodyPr/>
        <a:lstStyle/>
        <a:p>
          <a:r>
            <a:rPr lang="en-US" b="1" dirty="0">
              <a:latin typeface="Britannic Bold"/>
            </a:rPr>
            <a:t>CHICAGO</a:t>
          </a:r>
        </a:p>
      </dgm:t>
    </dgm:pt>
    <dgm:pt modelId="{C37AC796-3ED7-4EAC-A9A8-53749A104D26}" type="parTrans" cxnId="{AD6C4B56-CD1E-485F-A081-9B6B0DF87292}">
      <dgm:prSet/>
      <dgm:spPr/>
    </dgm:pt>
    <dgm:pt modelId="{56E33338-9148-42DD-8753-0B45B3C46DF5}" type="sibTrans" cxnId="{AD6C4B56-CD1E-485F-A081-9B6B0DF87292}">
      <dgm:prSet/>
      <dgm:spPr/>
    </dgm:pt>
    <dgm:pt modelId="{972C2892-7A78-4286-AAE4-1FA5FBD13832}" type="pres">
      <dgm:prSet presAssocID="{02A254FC-7D4F-4562-B5D2-39E1A27D8CF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C250E94-BDAE-48E3-BC93-0DD766D245CA}" type="pres">
      <dgm:prSet presAssocID="{02A254FC-7D4F-4562-B5D2-39E1A27D8CFE}" presName="hierFlow" presStyleCnt="0"/>
      <dgm:spPr/>
    </dgm:pt>
    <dgm:pt modelId="{F5E35B49-29B8-474C-962B-DE6DFEB766D7}" type="pres">
      <dgm:prSet presAssocID="{02A254FC-7D4F-4562-B5D2-39E1A27D8CF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3491891-FD65-4BB0-A8E5-EA07554B3458}" type="pres">
      <dgm:prSet presAssocID="{D21B9371-0942-4F24-B541-352C63B825A1}" presName="Name14" presStyleCnt="0"/>
      <dgm:spPr/>
    </dgm:pt>
    <dgm:pt modelId="{753C4F81-FB63-4736-BFCE-7E4FE898A3DB}" type="pres">
      <dgm:prSet presAssocID="{D21B9371-0942-4F24-B541-352C63B825A1}" presName="level1Shape" presStyleLbl="node0" presStyleIdx="0" presStyleCnt="1">
        <dgm:presLayoutVars>
          <dgm:chPref val="3"/>
        </dgm:presLayoutVars>
      </dgm:prSet>
      <dgm:spPr>
        <a:solidFill>
          <a:srgbClr val="FF9203">
            <a:alpha val="94000"/>
          </a:srgbClr>
        </a:solidFill>
      </dgm:spPr>
    </dgm:pt>
    <dgm:pt modelId="{9E915923-F64D-4942-8BB0-8D3022ED5A9E}" type="pres">
      <dgm:prSet presAssocID="{D21B9371-0942-4F24-B541-352C63B825A1}" presName="hierChild2" presStyleCnt="0"/>
      <dgm:spPr/>
    </dgm:pt>
    <dgm:pt modelId="{18BFCC95-47C0-42DE-8E91-EF6BAB30BAF5}" type="pres">
      <dgm:prSet presAssocID="{5154A9AA-B129-4CB7-B262-1E6EA9CBA86E}" presName="Name19" presStyleLbl="parChTrans1D2" presStyleIdx="0" presStyleCnt="5"/>
      <dgm:spPr/>
    </dgm:pt>
    <dgm:pt modelId="{51C93B0F-94A1-48F7-A347-950D58752739}" type="pres">
      <dgm:prSet presAssocID="{0B3C5DC5-F185-4F3E-A399-A8E47D9674A5}" presName="Name21" presStyleCnt="0"/>
      <dgm:spPr/>
    </dgm:pt>
    <dgm:pt modelId="{CE9365D3-B617-40E5-86B0-A1E4A21DB405}" type="pres">
      <dgm:prSet presAssocID="{0B3C5DC5-F185-4F3E-A399-A8E47D9674A5}" presName="level2Shape" presStyleLbl="node2" presStyleIdx="0" presStyleCnt="5"/>
      <dgm:spPr>
        <a:solidFill>
          <a:schemeClr val="accent6">
            <a:lumMod val="60000"/>
            <a:lumOff val="40000"/>
          </a:schemeClr>
        </a:solidFill>
      </dgm:spPr>
    </dgm:pt>
    <dgm:pt modelId="{AC06F3A6-B6DA-4443-B6A4-7FF3AF0E5294}" type="pres">
      <dgm:prSet presAssocID="{0B3C5DC5-F185-4F3E-A399-A8E47D9674A5}" presName="hierChild3" presStyleCnt="0"/>
      <dgm:spPr/>
    </dgm:pt>
    <dgm:pt modelId="{DE30857E-E295-44AF-9361-F1D785F159AF}" type="pres">
      <dgm:prSet presAssocID="{E766DE07-2A15-44CA-B84F-5DC7E53833EB}" presName="Name19" presStyleLbl="parChTrans1D3" presStyleIdx="0" presStyleCnt="5"/>
      <dgm:spPr/>
    </dgm:pt>
    <dgm:pt modelId="{7C3A283D-42E0-4CE9-8FDE-36122391B910}" type="pres">
      <dgm:prSet presAssocID="{17BA2254-7C66-4BD8-91DB-6879827B4113}" presName="Name21" presStyleCnt="0"/>
      <dgm:spPr/>
    </dgm:pt>
    <dgm:pt modelId="{726EDA76-549C-44A1-BB40-F9890AAB46BB}" type="pres">
      <dgm:prSet presAssocID="{17BA2254-7C66-4BD8-91DB-6879827B4113}" presName="level2Shape" presStyleLbl="node3" presStyleIdx="0" presStyleCnt="5"/>
      <dgm:spPr>
        <a:solidFill>
          <a:srgbClr val="1355F0"/>
        </a:solidFill>
      </dgm:spPr>
    </dgm:pt>
    <dgm:pt modelId="{67E38B0C-995D-42B4-AFF1-3FF2CA2B2CC7}" type="pres">
      <dgm:prSet presAssocID="{17BA2254-7C66-4BD8-91DB-6879827B4113}" presName="hierChild3" presStyleCnt="0"/>
      <dgm:spPr/>
    </dgm:pt>
    <dgm:pt modelId="{92A47278-9852-4F22-89F7-2701DBF317E1}" type="pres">
      <dgm:prSet presAssocID="{E16DB53F-660F-4D1F-A9F6-21CA4F75263D}" presName="Name19" presStyleLbl="parChTrans1D2" presStyleIdx="1" presStyleCnt="5"/>
      <dgm:spPr/>
    </dgm:pt>
    <dgm:pt modelId="{36FD90FE-71F3-49FB-903A-7C3A94849E7B}" type="pres">
      <dgm:prSet presAssocID="{290B0B59-4009-438F-B59A-12F820705C8A}" presName="Name21" presStyleCnt="0"/>
      <dgm:spPr/>
    </dgm:pt>
    <dgm:pt modelId="{713B6A8B-9EE7-497B-94D1-125251EEBE8B}" type="pres">
      <dgm:prSet presAssocID="{290B0B59-4009-438F-B59A-12F820705C8A}" presName="level2Shape" presStyleLbl="node2" presStyleIdx="1" presStyleCnt="5"/>
      <dgm:spPr>
        <a:solidFill>
          <a:srgbClr val="23C40E"/>
        </a:solidFill>
      </dgm:spPr>
    </dgm:pt>
    <dgm:pt modelId="{A7676D98-F14C-4503-90E6-44C6D8ED5465}" type="pres">
      <dgm:prSet presAssocID="{290B0B59-4009-438F-B59A-12F820705C8A}" presName="hierChild3" presStyleCnt="0"/>
      <dgm:spPr/>
    </dgm:pt>
    <dgm:pt modelId="{DB1DAAA9-0FC9-462A-B12F-9040CE81FB72}" type="pres">
      <dgm:prSet presAssocID="{6A50D019-5AC2-4A6F-A5E3-BA30CE983167}" presName="Name19" presStyleLbl="parChTrans1D3" presStyleIdx="1" presStyleCnt="5"/>
      <dgm:spPr/>
    </dgm:pt>
    <dgm:pt modelId="{A6CDAA75-9994-41C0-9E04-19C45C455F97}" type="pres">
      <dgm:prSet presAssocID="{F36F3CEB-67E1-446D-8106-61203412DFFF}" presName="Name21" presStyleCnt="0"/>
      <dgm:spPr/>
    </dgm:pt>
    <dgm:pt modelId="{C2E7A9FD-C502-41F9-A76F-C2F6ED9C49C9}" type="pres">
      <dgm:prSet presAssocID="{F36F3CEB-67E1-446D-8106-61203412DFFF}" presName="level2Shape" presStyleLbl="node3" presStyleIdx="1" presStyleCnt="5"/>
      <dgm:spPr>
        <a:solidFill>
          <a:schemeClr val="accent5"/>
        </a:solidFill>
      </dgm:spPr>
    </dgm:pt>
    <dgm:pt modelId="{E4FBE46F-A33A-4AC0-AD10-265D95BE0784}" type="pres">
      <dgm:prSet presAssocID="{F36F3CEB-67E1-446D-8106-61203412DFFF}" presName="hierChild3" presStyleCnt="0"/>
      <dgm:spPr/>
    </dgm:pt>
    <dgm:pt modelId="{39D89A4C-B1B9-43EC-B3A7-B2EA9CE41188}" type="pres">
      <dgm:prSet presAssocID="{805351A7-E7FC-4AE5-8877-9B9C361FFEAB}" presName="Name19" presStyleLbl="parChTrans1D2" presStyleIdx="2" presStyleCnt="5"/>
      <dgm:spPr/>
    </dgm:pt>
    <dgm:pt modelId="{D7771FB3-9E8A-40FE-A316-22051B9D05B3}" type="pres">
      <dgm:prSet presAssocID="{12770FB6-0092-441A-AE03-65FE13625258}" presName="Name21" presStyleCnt="0"/>
      <dgm:spPr/>
    </dgm:pt>
    <dgm:pt modelId="{9636188D-4823-4B6F-ACF8-BD3A5AE9D9FC}" type="pres">
      <dgm:prSet presAssocID="{12770FB6-0092-441A-AE03-65FE13625258}" presName="level2Shape" presStyleLbl="node2" presStyleIdx="2" presStyleCnt="5"/>
      <dgm:spPr>
        <a:solidFill>
          <a:srgbClr val="23C40E"/>
        </a:solidFill>
      </dgm:spPr>
    </dgm:pt>
    <dgm:pt modelId="{9EA2E45B-5CA9-4AD5-91E6-67C0809D7F4C}" type="pres">
      <dgm:prSet presAssocID="{12770FB6-0092-441A-AE03-65FE13625258}" presName="hierChild3" presStyleCnt="0"/>
      <dgm:spPr/>
    </dgm:pt>
    <dgm:pt modelId="{D46C4FA1-7D6A-4562-AE78-9795292E65DD}" type="pres">
      <dgm:prSet presAssocID="{589519C0-B994-4726-90D4-306E15BF294D}" presName="Name19" presStyleLbl="parChTrans1D3" presStyleIdx="2" presStyleCnt="5"/>
      <dgm:spPr/>
    </dgm:pt>
    <dgm:pt modelId="{7512FB98-7A6E-43F0-8E52-26F8F1F979C9}" type="pres">
      <dgm:prSet presAssocID="{6322BF83-823E-4E34-A5E6-FB52CF69F3FF}" presName="Name21" presStyleCnt="0"/>
      <dgm:spPr/>
    </dgm:pt>
    <dgm:pt modelId="{DC1E34F4-099A-4257-8E99-B531ED76421F}" type="pres">
      <dgm:prSet presAssocID="{6322BF83-823E-4E34-A5E6-FB52CF69F3FF}" presName="level2Shape" presStyleLbl="node3" presStyleIdx="2" presStyleCnt="5"/>
      <dgm:spPr>
        <a:solidFill>
          <a:schemeClr val="accent5"/>
        </a:solidFill>
      </dgm:spPr>
    </dgm:pt>
    <dgm:pt modelId="{19CE27CE-08EF-4940-951D-886E0A4BDA97}" type="pres">
      <dgm:prSet presAssocID="{6322BF83-823E-4E34-A5E6-FB52CF69F3FF}" presName="hierChild3" presStyleCnt="0"/>
      <dgm:spPr/>
    </dgm:pt>
    <dgm:pt modelId="{87F0F3DA-E692-425A-B751-9429B5AD5844}" type="pres">
      <dgm:prSet presAssocID="{7CB00529-DF5E-460A-B72D-F04D35848D88}" presName="Name19" presStyleLbl="parChTrans1D2" presStyleIdx="3" presStyleCnt="5"/>
      <dgm:spPr/>
    </dgm:pt>
    <dgm:pt modelId="{D5594729-663D-443E-A71E-0B06E06C8EBA}" type="pres">
      <dgm:prSet presAssocID="{D0A1E01D-FB80-419F-86F9-23F328B4B9EA}" presName="Name21" presStyleCnt="0"/>
      <dgm:spPr/>
    </dgm:pt>
    <dgm:pt modelId="{034DCE1C-95FD-4B71-AA20-9B9E4C564629}" type="pres">
      <dgm:prSet presAssocID="{D0A1E01D-FB80-419F-86F9-23F328B4B9EA}" presName="level2Shape" presStyleLbl="node2" presStyleIdx="3" presStyleCnt="5"/>
      <dgm:spPr>
        <a:solidFill>
          <a:srgbClr val="23C40E"/>
        </a:solidFill>
      </dgm:spPr>
    </dgm:pt>
    <dgm:pt modelId="{0664933B-9150-41D9-B146-54CD94632B31}" type="pres">
      <dgm:prSet presAssocID="{D0A1E01D-FB80-419F-86F9-23F328B4B9EA}" presName="hierChild3" presStyleCnt="0"/>
      <dgm:spPr/>
    </dgm:pt>
    <dgm:pt modelId="{89484675-F433-471F-B1D3-931567577C8A}" type="pres">
      <dgm:prSet presAssocID="{1FF5B782-83ED-4BC7-8FED-5A4C554BC6C9}" presName="Name19" presStyleLbl="parChTrans1D3" presStyleIdx="3" presStyleCnt="5"/>
      <dgm:spPr/>
    </dgm:pt>
    <dgm:pt modelId="{4D44F7CE-C62F-419D-A229-181A8124427D}" type="pres">
      <dgm:prSet presAssocID="{6D870336-C023-4D1B-B8C7-2B90EFA089BF}" presName="Name21" presStyleCnt="0"/>
      <dgm:spPr/>
    </dgm:pt>
    <dgm:pt modelId="{F32C687B-F050-4AED-B3EC-2A8C61EF14AD}" type="pres">
      <dgm:prSet presAssocID="{6D870336-C023-4D1B-B8C7-2B90EFA089BF}" presName="level2Shape" presStyleLbl="node3" presStyleIdx="3" presStyleCnt="5"/>
      <dgm:spPr>
        <a:solidFill>
          <a:schemeClr val="accent5"/>
        </a:solidFill>
      </dgm:spPr>
    </dgm:pt>
    <dgm:pt modelId="{0D79EF0F-8E91-4D6A-B102-779EC20501E3}" type="pres">
      <dgm:prSet presAssocID="{6D870336-C023-4D1B-B8C7-2B90EFA089BF}" presName="hierChild3" presStyleCnt="0"/>
      <dgm:spPr/>
    </dgm:pt>
    <dgm:pt modelId="{84341577-3CBA-45F9-AA3D-EAA37B0E55C6}" type="pres">
      <dgm:prSet presAssocID="{53F57F97-CD73-4DAC-8863-E89730B577F1}" presName="Name19" presStyleLbl="parChTrans1D2" presStyleIdx="4" presStyleCnt="5"/>
      <dgm:spPr/>
    </dgm:pt>
    <dgm:pt modelId="{40D12162-2642-4463-AB2F-DC9C5E3E6911}" type="pres">
      <dgm:prSet presAssocID="{A46FFA2D-48F7-4F87-B401-DACF9575EEEC}" presName="Name21" presStyleCnt="0"/>
      <dgm:spPr/>
    </dgm:pt>
    <dgm:pt modelId="{269F68A8-9560-4885-BA16-7E140E932E35}" type="pres">
      <dgm:prSet presAssocID="{A46FFA2D-48F7-4F87-B401-DACF9575EEEC}" presName="level2Shape" presStyleLbl="node2" presStyleIdx="4" presStyleCnt="5"/>
      <dgm:spPr>
        <a:solidFill>
          <a:schemeClr val="accent6">
            <a:lumMod val="60000"/>
            <a:lumOff val="40000"/>
          </a:schemeClr>
        </a:solidFill>
      </dgm:spPr>
    </dgm:pt>
    <dgm:pt modelId="{3C143BE4-D846-46DB-BB3E-7199C0F931F5}" type="pres">
      <dgm:prSet presAssocID="{A46FFA2D-48F7-4F87-B401-DACF9575EEEC}" presName="hierChild3" presStyleCnt="0"/>
      <dgm:spPr/>
    </dgm:pt>
    <dgm:pt modelId="{56D6E40C-CB14-4F6D-9906-6C4BB4F2DA4F}" type="pres">
      <dgm:prSet presAssocID="{C37AC796-3ED7-4EAC-A9A8-53749A104D26}" presName="Name19" presStyleLbl="parChTrans1D3" presStyleIdx="4" presStyleCnt="5"/>
      <dgm:spPr/>
    </dgm:pt>
    <dgm:pt modelId="{E230BA47-3B5F-4E94-BD65-CFA7950D5DD0}" type="pres">
      <dgm:prSet presAssocID="{AF31E5E7-B2BA-4697-BA0A-AF13A7312EEB}" presName="Name21" presStyleCnt="0"/>
      <dgm:spPr/>
    </dgm:pt>
    <dgm:pt modelId="{AD38B6EB-9D45-43D8-94C4-5CC2DBEA835B}" type="pres">
      <dgm:prSet presAssocID="{AF31E5E7-B2BA-4697-BA0A-AF13A7312EEB}" presName="level2Shape" presStyleLbl="node3" presStyleIdx="4" presStyleCnt="5"/>
      <dgm:spPr>
        <a:solidFill>
          <a:srgbClr val="1355F0"/>
        </a:solidFill>
      </dgm:spPr>
    </dgm:pt>
    <dgm:pt modelId="{16858660-441A-4F88-86F7-13BB137AC8DA}" type="pres">
      <dgm:prSet presAssocID="{AF31E5E7-B2BA-4697-BA0A-AF13A7312EEB}" presName="hierChild3" presStyleCnt="0"/>
      <dgm:spPr/>
    </dgm:pt>
    <dgm:pt modelId="{E33116D8-BB62-4FDA-A70F-86F9D815997C}" type="pres">
      <dgm:prSet presAssocID="{02A254FC-7D4F-4562-B5D2-39E1A27D8CFE}" presName="bgShapesFlow" presStyleCnt="0"/>
      <dgm:spPr/>
    </dgm:pt>
  </dgm:ptLst>
  <dgm:cxnLst>
    <dgm:cxn modelId="{B319200C-8FB8-4A9D-9613-78F1FCFA007B}" type="presOf" srcId="{7CB00529-DF5E-460A-B72D-F04D35848D88}" destId="{87F0F3DA-E692-425A-B751-9429B5AD5844}" srcOrd="0" destOrd="0" presId="urn:microsoft.com/office/officeart/2005/8/layout/hierarchy6"/>
    <dgm:cxn modelId="{8148520F-0D0D-4EDD-BDF6-3F8C28FC8EDD}" srcId="{02A254FC-7D4F-4562-B5D2-39E1A27D8CFE}" destId="{D21B9371-0942-4F24-B541-352C63B825A1}" srcOrd="0" destOrd="0" parTransId="{3FF0D385-B1BB-43A0-958D-B319E581A2B4}" sibTransId="{BDE034E0-2A29-488E-A1C9-D9E1836F3D4B}"/>
    <dgm:cxn modelId="{397E3A16-4851-4F1D-A38A-A9BF0648BBCC}" type="presOf" srcId="{6D870336-C023-4D1B-B8C7-2B90EFA089BF}" destId="{F32C687B-F050-4AED-B3EC-2A8C61EF14AD}" srcOrd="0" destOrd="0" presId="urn:microsoft.com/office/officeart/2005/8/layout/hierarchy6"/>
    <dgm:cxn modelId="{698C4E1C-1A8B-4808-8E39-22253A4DFBDC}" srcId="{D0A1E01D-FB80-419F-86F9-23F328B4B9EA}" destId="{6D870336-C023-4D1B-B8C7-2B90EFA089BF}" srcOrd="0" destOrd="0" parTransId="{1FF5B782-83ED-4BC7-8FED-5A4C554BC6C9}" sibTransId="{390F037A-7C86-40C2-AA43-1397A51FAD5E}"/>
    <dgm:cxn modelId="{8DBE252B-37A5-46DF-AAB3-981D67900715}" type="presOf" srcId="{E16DB53F-660F-4D1F-A9F6-21CA4F75263D}" destId="{92A47278-9852-4F22-89F7-2701DBF317E1}" srcOrd="0" destOrd="0" presId="urn:microsoft.com/office/officeart/2005/8/layout/hierarchy6"/>
    <dgm:cxn modelId="{D5574A5F-E110-48AF-9757-4798911CC5FD}" type="presOf" srcId="{6322BF83-823E-4E34-A5E6-FB52CF69F3FF}" destId="{DC1E34F4-099A-4257-8E99-B531ED76421F}" srcOrd="0" destOrd="0" presId="urn:microsoft.com/office/officeart/2005/8/layout/hierarchy6"/>
    <dgm:cxn modelId="{F421DF65-AEF5-49FD-8D0C-CC6514C8B3C4}" type="presOf" srcId="{6A50D019-5AC2-4A6F-A5E3-BA30CE983167}" destId="{DB1DAAA9-0FC9-462A-B12F-9040CE81FB72}" srcOrd="0" destOrd="0" presId="urn:microsoft.com/office/officeart/2005/8/layout/hierarchy6"/>
    <dgm:cxn modelId="{AAE09367-87DA-4E88-B3FB-9735B9288EB0}" type="presOf" srcId="{E766DE07-2A15-44CA-B84F-5DC7E53833EB}" destId="{DE30857E-E295-44AF-9361-F1D785F159AF}" srcOrd="0" destOrd="0" presId="urn:microsoft.com/office/officeart/2005/8/layout/hierarchy6"/>
    <dgm:cxn modelId="{E6A18E68-2270-4024-9749-EEA67BD89AAB}" type="presOf" srcId="{02A254FC-7D4F-4562-B5D2-39E1A27D8CFE}" destId="{972C2892-7A78-4286-AAE4-1FA5FBD13832}" srcOrd="0" destOrd="0" presId="urn:microsoft.com/office/officeart/2005/8/layout/hierarchy6"/>
    <dgm:cxn modelId="{F247C649-F1EC-405F-92B0-A1473A77A3EE}" type="presOf" srcId="{53F57F97-CD73-4DAC-8863-E89730B577F1}" destId="{84341577-3CBA-45F9-AA3D-EAA37B0E55C6}" srcOrd="0" destOrd="0" presId="urn:microsoft.com/office/officeart/2005/8/layout/hierarchy6"/>
    <dgm:cxn modelId="{DA9AF74C-A447-44C9-85A6-C6FF75877A93}" type="presOf" srcId="{12770FB6-0092-441A-AE03-65FE13625258}" destId="{9636188D-4823-4B6F-ACF8-BD3A5AE9D9FC}" srcOrd="0" destOrd="0" presId="urn:microsoft.com/office/officeart/2005/8/layout/hierarchy6"/>
    <dgm:cxn modelId="{5FE04B71-38CE-4610-B873-8B575ECB3428}" type="presOf" srcId="{C37AC796-3ED7-4EAC-A9A8-53749A104D26}" destId="{56D6E40C-CB14-4F6D-9906-6C4BB4F2DA4F}" srcOrd="0" destOrd="0" presId="urn:microsoft.com/office/officeart/2005/8/layout/hierarchy6"/>
    <dgm:cxn modelId="{F8008451-937D-4827-A585-78C1005AB3DD}" type="presOf" srcId="{805351A7-E7FC-4AE5-8877-9B9C361FFEAB}" destId="{39D89A4C-B1B9-43EC-B3A7-B2EA9CE41188}" srcOrd="0" destOrd="0" presId="urn:microsoft.com/office/officeart/2005/8/layout/hierarchy6"/>
    <dgm:cxn modelId="{8D160552-E443-4A23-A254-83884C2B52C9}" srcId="{0B3C5DC5-F185-4F3E-A399-A8E47D9674A5}" destId="{17BA2254-7C66-4BD8-91DB-6879827B4113}" srcOrd="0" destOrd="0" parTransId="{E766DE07-2A15-44CA-B84F-5DC7E53833EB}" sibTransId="{F53A6FDF-9876-4C04-A04B-A32E48344D3B}"/>
    <dgm:cxn modelId="{AD6C4B56-CD1E-485F-A081-9B6B0DF87292}" srcId="{A46FFA2D-48F7-4F87-B401-DACF9575EEEC}" destId="{AF31E5E7-B2BA-4697-BA0A-AF13A7312EEB}" srcOrd="0" destOrd="0" parTransId="{C37AC796-3ED7-4EAC-A9A8-53749A104D26}" sibTransId="{56E33338-9148-42DD-8753-0B45B3C46DF5}"/>
    <dgm:cxn modelId="{2C0E9777-3B5F-4AD0-A42E-1B31EB124CC7}" type="presOf" srcId="{17BA2254-7C66-4BD8-91DB-6879827B4113}" destId="{726EDA76-549C-44A1-BB40-F9890AAB46BB}" srcOrd="0" destOrd="0" presId="urn:microsoft.com/office/officeart/2005/8/layout/hierarchy6"/>
    <dgm:cxn modelId="{E238CB57-E854-4B40-BBBC-833B953B5A80}" type="presOf" srcId="{AF31E5E7-B2BA-4697-BA0A-AF13A7312EEB}" destId="{AD38B6EB-9D45-43D8-94C4-5CC2DBEA835B}" srcOrd="0" destOrd="0" presId="urn:microsoft.com/office/officeart/2005/8/layout/hierarchy6"/>
    <dgm:cxn modelId="{B0E40978-A6B3-46F1-B5E6-C6C61CF8B1F1}" srcId="{12770FB6-0092-441A-AE03-65FE13625258}" destId="{6322BF83-823E-4E34-A5E6-FB52CF69F3FF}" srcOrd="0" destOrd="0" parTransId="{589519C0-B994-4726-90D4-306E15BF294D}" sibTransId="{B5BBF224-BDBF-477F-BB0E-66EB8CD7DFBF}"/>
    <dgm:cxn modelId="{D71C8C7A-941D-4EBD-9B28-DED9360705B9}" srcId="{D21B9371-0942-4F24-B541-352C63B825A1}" destId="{A46FFA2D-48F7-4F87-B401-DACF9575EEEC}" srcOrd="4" destOrd="0" parTransId="{53F57F97-CD73-4DAC-8863-E89730B577F1}" sibTransId="{BE0F4D6E-BCB4-4741-81F9-98EBD236D6FE}"/>
    <dgm:cxn modelId="{A4DCB27E-3083-4F3A-95A3-D1C972C439B6}" srcId="{290B0B59-4009-438F-B59A-12F820705C8A}" destId="{F36F3CEB-67E1-446D-8106-61203412DFFF}" srcOrd="0" destOrd="0" parTransId="{6A50D019-5AC2-4A6F-A5E3-BA30CE983167}" sibTransId="{58065B2A-AA75-4901-A4DA-88D16F283EE0}"/>
    <dgm:cxn modelId="{039DB580-9FB5-4B20-8C42-89958D12911C}" type="presOf" srcId="{A46FFA2D-48F7-4F87-B401-DACF9575EEEC}" destId="{269F68A8-9560-4885-BA16-7E140E932E35}" srcOrd="0" destOrd="0" presId="urn:microsoft.com/office/officeart/2005/8/layout/hierarchy6"/>
    <dgm:cxn modelId="{3B5A028A-9D6F-4E33-8E99-D51704E2013B}" srcId="{D21B9371-0942-4F24-B541-352C63B825A1}" destId="{0B3C5DC5-F185-4F3E-A399-A8E47D9674A5}" srcOrd="0" destOrd="0" parTransId="{5154A9AA-B129-4CB7-B262-1E6EA9CBA86E}" sibTransId="{1776430D-B643-45D5-A416-6635322DE4E5}"/>
    <dgm:cxn modelId="{BCD288A1-1601-4DE6-9726-8AB2192DB750}" type="presOf" srcId="{5154A9AA-B129-4CB7-B262-1E6EA9CBA86E}" destId="{18BFCC95-47C0-42DE-8E91-EF6BAB30BAF5}" srcOrd="0" destOrd="0" presId="urn:microsoft.com/office/officeart/2005/8/layout/hierarchy6"/>
    <dgm:cxn modelId="{ABE509B2-1B7F-4945-9DDB-47B509CBC6EE}" type="presOf" srcId="{D0A1E01D-FB80-419F-86F9-23F328B4B9EA}" destId="{034DCE1C-95FD-4B71-AA20-9B9E4C564629}" srcOrd="0" destOrd="0" presId="urn:microsoft.com/office/officeart/2005/8/layout/hierarchy6"/>
    <dgm:cxn modelId="{D34D92B3-81CF-4B87-8435-2518BB5A870C}" type="presOf" srcId="{1FF5B782-83ED-4BC7-8FED-5A4C554BC6C9}" destId="{89484675-F433-471F-B1D3-931567577C8A}" srcOrd="0" destOrd="0" presId="urn:microsoft.com/office/officeart/2005/8/layout/hierarchy6"/>
    <dgm:cxn modelId="{B2738DBD-CC92-412F-A808-357B713110BD}" type="presOf" srcId="{290B0B59-4009-438F-B59A-12F820705C8A}" destId="{713B6A8B-9EE7-497B-94D1-125251EEBE8B}" srcOrd="0" destOrd="0" presId="urn:microsoft.com/office/officeart/2005/8/layout/hierarchy6"/>
    <dgm:cxn modelId="{7DB712BF-D170-418D-B6EF-83F97B292D19}" srcId="{D21B9371-0942-4F24-B541-352C63B825A1}" destId="{12770FB6-0092-441A-AE03-65FE13625258}" srcOrd="2" destOrd="0" parTransId="{805351A7-E7FC-4AE5-8877-9B9C361FFEAB}" sibTransId="{6D36D77C-8AA9-44EC-9A54-2A8EAF355810}"/>
    <dgm:cxn modelId="{020C87C0-B798-49A7-8122-768E08E1F23B}" type="presOf" srcId="{F36F3CEB-67E1-446D-8106-61203412DFFF}" destId="{C2E7A9FD-C502-41F9-A76F-C2F6ED9C49C9}" srcOrd="0" destOrd="0" presId="urn:microsoft.com/office/officeart/2005/8/layout/hierarchy6"/>
    <dgm:cxn modelId="{C60DF0CB-03FA-4BBB-8FD7-A31A6A31115D}" srcId="{D21B9371-0942-4F24-B541-352C63B825A1}" destId="{D0A1E01D-FB80-419F-86F9-23F328B4B9EA}" srcOrd="3" destOrd="0" parTransId="{7CB00529-DF5E-460A-B72D-F04D35848D88}" sibTransId="{C74CE0C8-13CD-4F93-BE0A-E9C8E7250989}"/>
    <dgm:cxn modelId="{60CC5DE1-F227-4322-BD94-E14201FABEB9}" type="presOf" srcId="{D21B9371-0942-4F24-B541-352C63B825A1}" destId="{753C4F81-FB63-4736-BFCE-7E4FE898A3DB}" srcOrd="0" destOrd="0" presId="urn:microsoft.com/office/officeart/2005/8/layout/hierarchy6"/>
    <dgm:cxn modelId="{122625E2-33F2-4425-96CF-A45506026B46}" type="presOf" srcId="{589519C0-B994-4726-90D4-306E15BF294D}" destId="{D46C4FA1-7D6A-4562-AE78-9795292E65DD}" srcOrd="0" destOrd="0" presId="urn:microsoft.com/office/officeart/2005/8/layout/hierarchy6"/>
    <dgm:cxn modelId="{4BA71FF0-FF2E-4D8C-A003-65C4664E3C2A}" type="presOf" srcId="{0B3C5DC5-F185-4F3E-A399-A8E47D9674A5}" destId="{CE9365D3-B617-40E5-86B0-A1E4A21DB405}" srcOrd="0" destOrd="0" presId="urn:microsoft.com/office/officeart/2005/8/layout/hierarchy6"/>
    <dgm:cxn modelId="{0E8E74F9-2DAE-43F9-B8AB-201A7D495BEA}" srcId="{D21B9371-0942-4F24-B541-352C63B825A1}" destId="{290B0B59-4009-438F-B59A-12F820705C8A}" srcOrd="1" destOrd="0" parTransId="{E16DB53F-660F-4D1F-A9F6-21CA4F75263D}" sibTransId="{67BE7FE2-673F-4EF7-8F40-37A1C0D1E359}"/>
    <dgm:cxn modelId="{0962F5E7-72EC-4354-B78E-710558B4DAAE}" type="presParOf" srcId="{972C2892-7A78-4286-AAE4-1FA5FBD13832}" destId="{6C250E94-BDAE-48E3-BC93-0DD766D245CA}" srcOrd="0" destOrd="0" presId="urn:microsoft.com/office/officeart/2005/8/layout/hierarchy6"/>
    <dgm:cxn modelId="{90A46A4D-6FCB-4F35-B62E-EA41E4776C4B}" type="presParOf" srcId="{6C250E94-BDAE-48E3-BC93-0DD766D245CA}" destId="{F5E35B49-29B8-474C-962B-DE6DFEB766D7}" srcOrd="0" destOrd="0" presId="urn:microsoft.com/office/officeart/2005/8/layout/hierarchy6"/>
    <dgm:cxn modelId="{ED71A9ED-2336-4222-A071-600298509CF7}" type="presParOf" srcId="{F5E35B49-29B8-474C-962B-DE6DFEB766D7}" destId="{33491891-FD65-4BB0-A8E5-EA07554B3458}" srcOrd="0" destOrd="0" presId="urn:microsoft.com/office/officeart/2005/8/layout/hierarchy6"/>
    <dgm:cxn modelId="{7F7DC291-5888-48E6-B2DA-3B73670A1FD5}" type="presParOf" srcId="{33491891-FD65-4BB0-A8E5-EA07554B3458}" destId="{753C4F81-FB63-4736-BFCE-7E4FE898A3DB}" srcOrd="0" destOrd="0" presId="urn:microsoft.com/office/officeart/2005/8/layout/hierarchy6"/>
    <dgm:cxn modelId="{15468AAD-7BCF-4EDB-A358-4370B5623EB3}" type="presParOf" srcId="{33491891-FD65-4BB0-A8E5-EA07554B3458}" destId="{9E915923-F64D-4942-8BB0-8D3022ED5A9E}" srcOrd="1" destOrd="0" presId="urn:microsoft.com/office/officeart/2005/8/layout/hierarchy6"/>
    <dgm:cxn modelId="{55A3E756-1054-42A9-ADA0-9801464F9579}" type="presParOf" srcId="{9E915923-F64D-4942-8BB0-8D3022ED5A9E}" destId="{18BFCC95-47C0-42DE-8E91-EF6BAB30BAF5}" srcOrd="0" destOrd="0" presId="urn:microsoft.com/office/officeart/2005/8/layout/hierarchy6"/>
    <dgm:cxn modelId="{0D8232DE-3D04-4148-8AE5-59C33E460566}" type="presParOf" srcId="{9E915923-F64D-4942-8BB0-8D3022ED5A9E}" destId="{51C93B0F-94A1-48F7-A347-950D58752739}" srcOrd="1" destOrd="0" presId="urn:microsoft.com/office/officeart/2005/8/layout/hierarchy6"/>
    <dgm:cxn modelId="{A363FB85-1378-40D9-B8E3-160BD5E46D1E}" type="presParOf" srcId="{51C93B0F-94A1-48F7-A347-950D58752739}" destId="{CE9365D3-B617-40E5-86B0-A1E4A21DB405}" srcOrd="0" destOrd="0" presId="urn:microsoft.com/office/officeart/2005/8/layout/hierarchy6"/>
    <dgm:cxn modelId="{4F9CED1A-C045-4FB8-B2B5-182C134902D0}" type="presParOf" srcId="{51C93B0F-94A1-48F7-A347-950D58752739}" destId="{AC06F3A6-B6DA-4443-B6A4-7FF3AF0E5294}" srcOrd="1" destOrd="0" presId="urn:microsoft.com/office/officeart/2005/8/layout/hierarchy6"/>
    <dgm:cxn modelId="{87E3A1E6-5F8C-471C-80CC-62B4DEED3772}" type="presParOf" srcId="{AC06F3A6-B6DA-4443-B6A4-7FF3AF0E5294}" destId="{DE30857E-E295-44AF-9361-F1D785F159AF}" srcOrd="0" destOrd="0" presId="urn:microsoft.com/office/officeart/2005/8/layout/hierarchy6"/>
    <dgm:cxn modelId="{22B4208E-588A-4E6F-8810-0A155A1AF3AA}" type="presParOf" srcId="{AC06F3A6-B6DA-4443-B6A4-7FF3AF0E5294}" destId="{7C3A283D-42E0-4CE9-8FDE-36122391B910}" srcOrd="1" destOrd="0" presId="urn:microsoft.com/office/officeart/2005/8/layout/hierarchy6"/>
    <dgm:cxn modelId="{184682DD-CB31-4770-A2F9-73C9EA5F3A00}" type="presParOf" srcId="{7C3A283D-42E0-4CE9-8FDE-36122391B910}" destId="{726EDA76-549C-44A1-BB40-F9890AAB46BB}" srcOrd="0" destOrd="0" presId="urn:microsoft.com/office/officeart/2005/8/layout/hierarchy6"/>
    <dgm:cxn modelId="{C78602D6-3A8A-4EF7-A4AA-4979FA6B33E4}" type="presParOf" srcId="{7C3A283D-42E0-4CE9-8FDE-36122391B910}" destId="{67E38B0C-995D-42B4-AFF1-3FF2CA2B2CC7}" srcOrd="1" destOrd="0" presId="urn:microsoft.com/office/officeart/2005/8/layout/hierarchy6"/>
    <dgm:cxn modelId="{891F86ED-0D88-42C1-B95E-A50AB1E60608}" type="presParOf" srcId="{9E915923-F64D-4942-8BB0-8D3022ED5A9E}" destId="{92A47278-9852-4F22-89F7-2701DBF317E1}" srcOrd="2" destOrd="0" presId="urn:microsoft.com/office/officeart/2005/8/layout/hierarchy6"/>
    <dgm:cxn modelId="{383AAEE9-551D-46A1-B701-66D63659297B}" type="presParOf" srcId="{9E915923-F64D-4942-8BB0-8D3022ED5A9E}" destId="{36FD90FE-71F3-49FB-903A-7C3A94849E7B}" srcOrd="3" destOrd="0" presId="urn:microsoft.com/office/officeart/2005/8/layout/hierarchy6"/>
    <dgm:cxn modelId="{DB41C8B0-3084-4D90-A8E2-5CFF1CBF9923}" type="presParOf" srcId="{36FD90FE-71F3-49FB-903A-7C3A94849E7B}" destId="{713B6A8B-9EE7-497B-94D1-125251EEBE8B}" srcOrd="0" destOrd="0" presId="urn:microsoft.com/office/officeart/2005/8/layout/hierarchy6"/>
    <dgm:cxn modelId="{35E9298B-2C36-4D01-9EB4-0FC101672482}" type="presParOf" srcId="{36FD90FE-71F3-49FB-903A-7C3A94849E7B}" destId="{A7676D98-F14C-4503-90E6-44C6D8ED5465}" srcOrd="1" destOrd="0" presId="urn:microsoft.com/office/officeart/2005/8/layout/hierarchy6"/>
    <dgm:cxn modelId="{39CEED89-CF2A-4B5A-8BC7-D3A8ECC6ABA5}" type="presParOf" srcId="{A7676D98-F14C-4503-90E6-44C6D8ED5465}" destId="{DB1DAAA9-0FC9-462A-B12F-9040CE81FB72}" srcOrd="0" destOrd="0" presId="urn:microsoft.com/office/officeart/2005/8/layout/hierarchy6"/>
    <dgm:cxn modelId="{E1036622-CCE7-4B49-B5CF-7E9043D8422C}" type="presParOf" srcId="{A7676D98-F14C-4503-90E6-44C6D8ED5465}" destId="{A6CDAA75-9994-41C0-9E04-19C45C455F97}" srcOrd="1" destOrd="0" presId="urn:microsoft.com/office/officeart/2005/8/layout/hierarchy6"/>
    <dgm:cxn modelId="{8D028C4C-AE5B-475C-A0C5-8ECAAB55529B}" type="presParOf" srcId="{A6CDAA75-9994-41C0-9E04-19C45C455F97}" destId="{C2E7A9FD-C502-41F9-A76F-C2F6ED9C49C9}" srcOrd="0" destOrd="0" presId="urn:microsoft.com/office/officeart/2005/8/layout/hierarchy6"/>
    <dgm:cxn modelId="{0D36B8FC-F004-48EA-ABA5-71232BDD5061}" type="presParOf" srcId="{A6CDAA75-9994-41C0-9E04-19C45C455F97}" destId="{E4FBE46F-A33A-4AC0-AD10-265D95BE0784}" srcOrd="1" destOrd="0" presId="urn:microsoft.com/office/officeart/2005/8/layout/hierarchy6"/>
    <dgm:cxn modelId="{39631D11-7F9C-4DC4-9EBC-91F0F179D5A2}" type="presParOf" srcId="{9E915923-F64D-4942-8BB0-8D3022ED5A9E}" destId="{39D89A4C-B1B9-43EC-B3A7-B2EA9CE41188}" srcOrd="4" destOrd="0" presId="urn:microsoft.com/office/officeart/2005/8/layout/hierarchy6"/>
    <dgm:cxn modelId="{1A3C3871-91F3-4AD5-B7D3-C0D4F0696071}" type="presParOf" srcId="{9E915923-F64D-4942-8BB0-8D3022ED5A9E}" destId="{D7771FB3-9E8A-40FE-A316-22051B9D05B3}" srcOrd="5" destOrd="0" presId="urn:microsoft.com/office/officeart/2005/8/layout/hierarchy6"/>
    <dgm:cxn modelId="{78023DD7-2EA6-477F-AE93-BD421A139EDB}" type="presParOf" srcId="{D7771FB3-9E8A-40FE-A316-22051B9D05B3}" destId="{9636188D-4823-4B6F-ACF8-BD3A5AE9D9FC}" srcOrd="0" destOrd="0" presId="urn:microsoft.com/office/officeart/2005/8/layout/hierarchy6"/>
    <dgm:cxn modelId="{E9148C57-499B-4737-9616-E4C70CDAFAE9}" type="presParOf" srcId="{D7771FB3-9E8A-40FE-A316-22051B9D05B3}" destId="{9EA2E45B-5CA9-4AD5-91E6-67C0809D7F4C}" srcOrd="1" destOrd="0" presId="urn:microsoft.com/office/officeart/2005/8/layout/hierarchy6"/>
    <dgm:cxn modelId="{F9E73986-489B-4532-A7B6-DBCE5F88555C}" type="presParOf" srcId="{9EA2E45B-5CA9-4AD5-91E6-67C0809D7F4C}" destId="{D46C4FA1-7D6A-4562-AE78-9795292E65DD}" srcOrd="0" destOrd="0" presId="urn:microsoft.com/office/officeart/2005/8/layout/hierarchy6"/>
    <dgm:cxn modelId="{7DFE5108-CF8D-4A52-85CB-557CAC9CBF6A}" type="presParOf" srcId="{9EA2E45B-5CA9-4AD5-91E6-67C0809D7F4C}" destId="{7512FB98-7A6E-43F0-8E52-26F8F1F979C9}" srcOrd="1" destOrd="0" presId="urn:microsoft.com/office/officeart/2005/8/layout/hierarchy6"/>
    <dgm:cxn modelId="{A5C29EAF-B96E-4BC8-9A34-8EA70DC7493E}" type="presParOf" srcId="{7512FB98-7A6E-43F0-8E52-26F8F1F979C9}" destId="{DC1E34F4-099A-4257-8E99-B531ED76421F}" srcOrd="0" destOrd="0" presId="urn:microsoft.com/office/officeart/2005/8/layout/hierarchy6"/>
    <dgm:cxn modelId="{A42B4686-DCC8-4036-864E-56531E55B3CD}" type="presParOf" srcId="{7512FB98-7A6E-43F0-8E52-26F8F1F979C9}" destId="{19CE27CE-08EF-4940-951D-886E0A4BDA97}" srcOrd="1" destOrd="0" presId="urn:microsoft.com/office/officeart/2005/8/layout/hierarchy6"/>
    <dgm:cxn modelId="{9297AFFB-2CB8-4A4A-A154-1EA6AC9E6352}" type="presParOf" srcId="{9E915923-F64D-4942-8BB0-8D3022ED5A9E}" destId="{87F0F3DA-E692-425A-B751-9429B5AD5844}" srcOrd="6" destOrd="0" presId="urn:microsoft.com/office/officeart/2005/8/layout/hierarchy6"/>
    <dgm:cxn modelId="{31674F18-088D-41C2-9223-29400B2270AE}" type="presParOf" srcId="{9E915923-F64D-4942-8BB0-8D3022ED5A9E}" destId="{D5594729-663D-443E-A71E-0B06E06C8EBA}" srcOrd="7" destOrd="0" presId="urn:microsoft.com/office/officeart/2005/8/layout/hierarchy6"/>
    <dgm:cxn modelId="{6F120B76-9810-43E3-92A0-CAA060F38FCC}" type="presParOf" srcId="{D5594729-663D-443E-A71E-0B06E06C8EBA}" destId="{034DCE1C-95FD-4B71-AA20-9B9E4C564629}" srcOrd="0" destOrd="0" presId="urn:microsoft.com/office/officeart/2005/8/layout/hierarchy6"/>
    <dgm:cxn modelId="{CC643AE1-2400-4671-A69D-EDF96A5311E2}" type="presParOf" srcId="{D5594729-663D-443E-A71E-0B06E06C8EBA}" destId="{0664933B-9150-41D9-B146-54CD94632B31}" srcOrd="1" destOrd="0" presId="urn:microsoft.com/office/officeart/2005/8/layout/hierarchy6"/>
    <dgm:cxn modelId="{20D9F910-5375-4092-8657-B7D47D0E4C98}" type="presParOf" srcId="{0664933B-9150-41D9-B146-54CD94632B31}" destId="{89484675-F433-471F-B1D3-931567577C8A}" srcOrd="0" destOrd="0" presId="urn:microsoft.com/office/officeart/2005/8/layout/hierarchy6"/>
    <dgm:cxn modelId="{70124FB2-4023-4044-A813-728C45C4B787}" type="presParOf" srcId="{0664933B-9150-41D9-B146-54CD94632B31}" destId="{4D44F7CE-C62F-419D-A229-181A8124427D}" srcOrd="1" destOrd="0" presId="urn:microsoft.com/office/officeart/2005/8/layout/hierarchy6"/>
    <dgm:cxn modelId="{F16A4DFF-52F1-4457-B2EF-D68618321C28}" type="presParOf" srcId="{4D44F7CE-C62F-419D-A229-181A8124427D}" destId="{F32C687B-F050-4AED-B3EC-2A8C61EF14AD}" srcOrd="0" destOrd="0" presId="urn:microsoft.com/office/officeart/2005/8/layout/hierarchy6"/>
    <dgm:cxn modelId="{9980D7B4-1FE3-4D9A-B725-01344F0027A2}" type="presParOf" srcId="{4D44F7CE-C62F-419D-A229-181A8124427D}" destId="{0D79EF0F-8E91-4D6A-B102-779EC20501E3}" srcOrd="1" destOrd="0" presId="urn:microsoft.com/office/officeart/2005/8/layout/hierarchy6"/>
    <dgm:cxn modelId="{8B0DC8D2-8693-4D42-9771-35BA8188CB0A}" type="presParOf" srcId="{9E915923-F64D-4942-8BB0-8D3022ED5A9E}" destId="{84341577-3CBA-45F9-AA3D-EAA37B0E55C6}" srcOrd="8" destOrd="0" presId="urn:microsoft.com/office/officeart/2005/8/layout/hierarchy6"/>
    <dgm:cxn modelId="{E5D52410-28F2-4EE5-B617-2439C611A99F}" type="presParOf" srcId="{9E915923-F64D-4942-8BB0-8D3022ED5A9E}" destId="{40D12162-2642-4463-AB2F-DC9C5E3E6911}" srcOrd="9" destOrd="0" presId="urn:microsoft.com/office/officeart/2005/8/layout/hierarchy6"/>
    <dgm:cxn modelId="{98C33862-1F5F-4631-9D51-DBCE0FEF2AB1}" type="presParOf" srcId="{40D12162-2642-4463-AB2F-DC9C5E3E6911}" destId="{269F68A8-9560-4885-BA16-7E140E932E35}" srcOrd="0" destOrd="0" presId="urn:microsoft.com/office/officeart/2005/8/layout/hierarchy6"/>
    <dgm:cxn modelId="{739BE06E-EBA9-4382-9F3A-D564D76AF4C9}" type="presParOf" srcId="{40D12162-2642-4463-AB2F-DC9C5E3E6911}" destId="{3C143BE4-D846-46DB-BB3E-7199C0F931F5}" srcOrd="1" destOrd="0" presId="urn:microsoft.com/office/officeart/2005/8/layout/hierarchy6"/>
    <dgm:cxn modelId="{F370EF34-98B4-48AE-BEFE-CAAB1122F383}" type="presParOf" srcId="{3C143BE4-D846-46DB-BB3E-7199C0F931F5}" destId="{56D6E40C-CB14-4F6D-9906-6C4BB4F2DA4F}" srcOrd="0" destOrd="0" presId="urn:microsoft.com/office/officeart/2005/8/layout/hierarchy6"/>
    <dgm:cxn modelId="{1C882FB1-CAA8-4472-93F6-D3008E34AEBD}" type="presParOf" srcId="{3C143BE4-D846-46DB-BB3E-7199C0F931F5}" destId="{E230BA47-3B5F-4E94-BD65-CFA7950D5DD0}" srcOrd="1" destOrd="0" presId="urn:microsoft.com/office/officeart/2005/8/layout/hierarchy6"/>
    <dgm:cxn modelId="{39B04408-103A-4C92-96E4-A2B854CBA42E}" type="presParOf" srcId="{E230BA47-3B5F-4E94-BD65-CFA7950D5DD0}" destId="{AD38B6EB-9D45-43D8-94C4-5CC2DBEA835B}" srcOrd="0" destOrd="0" presId="urn:microsoft.com/office/officeart/2005/8/layout/hierarchy6"/>
    <dgm:cxn modelId="{74AEB4AE-F261-4FB7-9EEC-243A9CA177FF}" type="presParOf" srcId="{E230BA47-3B5F-4E94-BD65-CFA7950D5DD0}" destId="{16858660-441A-4F88-86F7-13BB137AC8DA}" srcOrd="1" destOrd="0" presId="urn:microsoft.com/office/officeart/2005/8/layout/hierarchy6"/>
    <dgm:cxn modelId="{35D3464B-208C-44C5-8617-E254721B6105}" type="presParOf" srcId="{972C2892-7A78-4286-AAE4-1FA5FBD13832}" destId="{E33116D8-BB62-4FDA-A70F-86F9D815997C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577B8A-9E48-4E6F-9A00-B57B9ACC383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2369FA7-D489-4673-80A8-F13F597E54E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Calibri Light" panose="020F0302020204030204"/>
            </a:rPr>
            <a:t> </a:t>
          </a:r>
          <a:r>
            <a:rPr lang="en-US" dirty="0"/>
            <a:t>A surrogate key is a unique identifier for each row in a table,  when natural keys might not be unique.</a:t>
          </a:r>
          <a:endParaRPr lang="en-US" dirty="0">
            <a:latin typeface="Calibri Light" panose="020F0302020204030204"/>
          </a:endParaRPr>
        </a:p>
      </dgm:t>
    </dgm:pt>
    <dgm:pt modelId="{D8BD4F40-8C22-4624-BE9F-E9AE761F0899}" type="parTrans" cxnId="{586A279B-2B1A-49A9-AD44-1F784607B667}">
      <dgm:prSet/>
      <dgm:spPr/>
      <dgm:t>
        <a:bodyPr/>
        <a:lstStyle/>
        <a:p>
          <a:endParaRPr lang="en-US"/>
        </a:p>
      </dgm:t>
    </dgm:pt>
    <dgm:pt modelId="{92FE272F-123C-4455-8F59-1982144B73E5}" type="sibTrans" cxnId="{586A279B-2B1A-49A9-AD44-1F784607B667}">
      <dgm:prSet/>
      <dgm:spPr/>
      <dgm:t>
        <a:bodyPr/>
        <a:lstStyle/>
        <a:p>
          <a:endParaRPr lang="en-US"/>
        </a:p>
      </dgm:t>
    </dgm:pt>
    <dgm:pt modelId="{F19C2C31-5EB3-4588-ABA5-B5A1E890D77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Natural keys can sometimes be NULL or duplicate, which can cause problems in relational integrity and joins.</a:t>
          </a:r>
        </a:p>
      </dgm:t>
    </dgm:pt>
    <dgm:pt modelId="{A1B8865D-92AF-4FB3-B0E9-1028B5BC84B9}" type="parTrans" cxnId="{69FA0258-07FE-4824-B1A1-49EE2D8C4CCF}">
      <dgm:prSet/>
      <dgm:spPr/>
      <dgm:t>
        <a:bodyPr/>
        <a:lstStyle/>
        <a:p>
          <a:endParaRPr lang="en-US"/>
        </a:p>
      </dgm:t>
    </dgm:pt>
    <dgm:pt modelId="{69E65CAF-695C-4729-B5FE-9065D42C2598}" type="sibTrans" cxnId="{69FA0258-07FE-4824-B1A1-49EE2D8C4CCF}">
      <dgm:prSet/>
      <dgm:spPr/>
      <dgm:t>
        <a:bodyPr/>
        <a:lstStyle/>
        <a:p>
          <a:endParaRPr lang="en-US"/>
        </a:p>
      </dgm:t>
    </dgm:pt>
    <dgm:pt modelId="{1254AE54-73B0-49BC-927C-8FA14E97AD8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 Surrogate keys allow for the implementation of slowly changing dimensions, where historical data can be preserved alongside current data</a:t>
          </a:r>
          <a:r>
            <a:rPr lang="en-US" dirty="0">
              <a:latin typeface="Calibri Light" panose="020F0302020204030204"/>
            </a:rPr>
            <a:t>.</a:t>
          </a:r>
          <a:endParaRPr lang="en-US" dirty="0"/>
        </a:p>
      </dgm:t>
    </dgm:pt>
    <dgm:pt modelId="{9B3A786B-80D5-46F7-A417-E262C13EC5C6}" type="parTrans" cxnId="{0582C01D-ADB9-455D-88CB-3D192D81BDD3}">
      <dgm:prSet/>
      <dgm:spPr/>
      <dgm:t>
        <a:bodyPr/>
        <a:lstStyle/>
        <a:p>
          <a:endParaRPr lang="en-US"/>
        </a:p>
      </dgm:t>
    </dgm:pt>
    <dgm:pt modelId="{2F9FF014-428C-47B0-842B-F0B4831B51A0}" type="sibTrans" cxnId="{0582C01D-ADB9-455D-88CB-3D192D81BDD3}">
      <dgm:prSet/>
      <dgm:spPr/>
      <dgm:t>
        <a:bodyPr/>
        <a:lstStyle/>
        <a:p>
          <a:endParaRPr lang="en-US"/>
        </a:p>
      </dgm:t>
    </dgm:pt>
    <dgm:pt modelId="{042F17B0-1B49-4EF3-A7A9-10D9208B7C09}" type="pres">
      <dgm:prSet presAssocID="{BD577B8A-9E48-4E6F-9A00-B57B9ACC383A}" presName="root" presStyleCnt="0">
        <dgm:presLayoutVars>
          <dgm:dir/>
          <dgm:resizeHandles val="exact"/>
        </dgm:presLayoutVars>
      </dgm:prSet>
      <dgm:spPr/>
    </dgm:pt>
    <dgm:pt modelId="{F990631B-1040-4F4F-9E96-FEA7BB5F45E0}" type="pres">
      <dgm:prSet presAssocID="{B2369FA7-D489-4673-80A8-F13F597E54E3}" presName="compNode" presStyleCnt="0"/>
      <dgm:spPr/>
    </dgm:pt>
    <dgm:pt modelId="{F0598D14-E740-4DD0-B9B7-4216CB82199C}" type="pres">
      <dgm:prSet presAssocID="{B2369FA7-D489-4673-80A8-F13F597E54E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6F66E00-8088-4727-AA43-511F428ED8F9}" type="pres">
      <dgm:prSet presAssocID="{B2369FA7-D489-4673-80A8-F13F597E54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1E73BBF2-4F94-44D3-B7EE-D076C674791F}" type="pres">
      <dgm:prSet presAssocID="{B2369FA7-D489-4673-80A8-F13F597E54E3}" presName="spaceRect" presStyleCnt="0"/>
      <dgm:spPr/>
    </dgm:pt>
    <dgm:pt modelId="{E097A757-7EDD-49D1-9EEC-F29B6701D338}" type="pres">
      <dgm:prSet presAssocID="{B2369FA7-D489-4673-80A8-F13F597E54E3}" presName="textRect" presStyleLbl="revTx" presStyleIdx="0" presStyleCnt="3">
        <dgm:presLayoutVars>
          <dgm:chMax val="1"/>
          <dgm:chPref val="1"/>
        </dgm:presLayoutVars>
      </dgm:prSet>
      <dgm:spPr/>
    </dgm:pt>
    <dgm:pt modelId="{2FB26763-2E6D-4267-B170-26BD835E5C4D}" type="pres">
      <dgm:prSet presAssocID="{92FE272F-123C-4455-8F59-1982144B73E5}" presName="sibTrans" presStyleCnt="0"/>
      <dgm:spPr/>
    </dgm:pt>
    <dgm:pt modelId="{5CBD9726-38AE-40D1-89C6-9B75813F9D15}" type="pres">
      <dgm:prSet presAssocID="{F19C2C31-5EB3-4588-ABA5-B5A1E890D776}" presName="compNode" presStyleCnt="0"/>
      <dgm:spPr/>
    </dgm:pt>
    <dgm:pt modelId="{A6C327BC-6E0B-427C-9F0B-674338952096}" type="pres">
      <dgm:prSet presAssocID="{F19C2C31-5EB3-4588-ABA5-B5A1E890D776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9DFDD82-4FDA-405C-82E9-8152B4E17C1D}" type="pres">
      <dgm:prSet presAssocID="{F19C2C31-5EB3-4588-ABA5-B5A1E890D77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A409F6A5-1668-4721-BF38-64E996D9EA80}" type="pres">
      <dgm:prSet presAssocID="{F19C2C31-5EB3-4588-ABA5-B5A1E890D776}" presName="spaceRect" presStyleCnt="0"/>
      <dgm:spPr/>
    </dgm:pt>
    <dgm:pt modelId="{5148076C-BFA8-44DD-939D-B6ED7E0FDCC6}" type="pres">
      <dgm:prSet presAssocID="{F19C2C31-5EB3-4588-ABA5-B5A1E890D776}" presName="textRect" presStyleLbl="revTx" presStyleIdx="1" presStyleCnt="3">
        <dgm:presLayoutVars>
          <dgm:chMax val="1"/>
          <dgm:chPref val="1"/>
        </dgm:presLayoutVars>
      </dgm:prSet>
      <dgm:spPr/>
    </dgm:pt>
    <dgm:pt modelId="{C0740365-061A-4657-B85B-7D2134A944E7}" type="pres">
      <dgm:prSet presAssocID="{69E65CAF-695C-4729-B5FE-9065D42C2598}" presName="sibTrans" presStyleCnt="0"/>
      <dgm:spPr/>
    </dgm:pt>
    <dgm:pt modelId="{AEE2C6A0-64C5-4E58-8328-4FCD93E6F504}" type="pres">
      <dgm:prSet presAssocID="{1254AE54-73B0-49BC-927C-8FA14E97AD86}" presName="compNode" presStyleCnt="0"/>
      <dgm:spPr/>
    </dgm:pt>
    <dgm:pt modelId="{2BEF02ED-9254-4AFA-8CF0-E8B645D6F0D9}" type="pres">
      <dgm:prSet presAssocID="{1254AE54-73B0-49BC-927C-8FA14E97AD86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CF24EAB-B151-42C4-BEA7-040B45D74BC0}" type="pres">
      <dgm:prSet presAssocID="{1254AE54-73B0-49BC-927C-8FA14E97AD8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E2614AF4-EDBB-49DB-B8EA-93DD7E46EDB9}" type="pres">
      <dgm:prSet presAssocID="{1254AE54-73B0-49BC-927C-8FA14E97AD86}" presName="spaceRect" presStyleCnt="0"/>
      <dgm:spPr/>
    </dgm:pt>
    <dgm:pt modelId="{BC828F4D-E192-4CB1-9F9C-2E1674FFC8C5}" type="pres">
      <dgm:prSet presAssocID="{1254AE54-73B0-49BC-927C-8FA14E97AD8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F5C8A01-8AD9-4F2B-9E79-80A9506BBCA2}" type="presOf" srcId="{BD577B8A-9E48-4E6F-9A00-B57B9ACC383A}" destId="{042F17B0-1B49-4EF3-A7A9-10D9208B7C09}" srcOrd="0" destOrd="0" presId="urn:microsoft.com/office/officeart/2018/5/layout/IconLeafLabelList"/>
    <dgm:cxn modelId="{0582C01D-ADB9-455D-88CB-3D192D81BDD3}" srcId="{BD577B8A-9E48-4E6F-9A00-B57B9ACC383A}" destId="{1254AE54-73B0-49BC-927C-8FA14E97AD86}" srcOrd="2" destOrd="0" parTransId="{9B3A786B-80D5-46F7-A417-E262C13EC5C6}" sibTransId="{2F9FF014-428C-47B0-842B-F0B4831B51A0}"/>
    <dgm:cxn modelId="{A6C8C061-DD5E-47B0-A6AF-6583D3746D9E}" type="presOf" srcId="{F19C2C31-5EB3-4588-ABA5-B5A1E890D776}" destId="{5148076C-BFA8-44DD-939D-B6ED7E0FDCC6}" srcOrd="0" destOrd="0" presId="urn:microsoft.com/office/officeart/2018/5/layout/IconLeafLabelList"/>
    <dgm:cxn modelId="{69FA0258-07FE-4824-B1A1-49EE2D8C4CCF}" srcId="{BD577B8A-9E48-4E6F-9A00-B57B9ACC383A}" destId="{F19C2C31-5EB3-4588-ABA5-B5A1E890D776}" srcOrd="1" destOrd="0" parTransId="{A1B8865D-92AF-4FB3-B0E9-1028B5BC84B9}" sibTransId="{69E65CAF-695C-4729-B5FE-9065D42C2598}"/>
    <dgm:cxn modelId="{4D75995A-12F9-4E4F-A76E-27919BD3E4BB}" type="presOf" srcId="{B2369FA7-D489-4673-80A8-F13F597E54E3}" destId="{E097A757-7EDD-49D1-9EEC-F29B6701D338}" srcOrd="0" destOrd="0" presId="urn:microsoft.com/office/officeart/2018/5/layout/IconLeafLabelList"/>
    <dgm:cxn modelId="{586A279B-2B1A-49A9-AD44-1F784607B667}" srcId="{BD577B8A-9E48-4E6F-9A00-B57B9ACC383A}" destId="{B2369FA7-D489-4673-80A8-F13F597E54E3}" srcOrd="0" destOrd="0" parTransId="{D8BD4F40-8C22-4624-BE9F-E9AE761F0899}" sibTransId="{92FE272F-123C-4455-8F59-1982144B73E5}"/>
    <dgm:cxn modelId="{4E3CD2E3-7110-4E7B-9202-225EEB675EA7}" type="presOf" srcId="{1254AE54-73B0-49BC-927C-8FA14E97AD86}" destId="{BC828F4D-E192-4CB1-9F9C-2E1674FFC8C5}" srcOrd="0" destOrd="0" presId="urn:microsoft.com/office/officeart/2018/5/layout/IconLeafLabelList"/>
    <dgm:cxn modelId="{05CECCF8-90E9-462D-B47C-3E407C9F2FFF}" type="presParOf" srcId="{042F17B0-1B49-4EF3-A7A9-10D9208B7C09}" destId="{F990631B-1040-4F4F-9E96-FEA7BB5F45E0}" srcOrd="0" destOrd="0" presId="urn:microsoft.com/office/officeart/2018/5/layout/IconLeafLabelList"/>
    <dgm:cxn modelId="{6D0286A0-D8D3-4DF3-BDE6-6C79B8566C24}" type="presParOf" srcId="{F990631B-1040-4F4F-9E96-FEA7BB5F45E0}" destId="{F0598D14-E740-4DD0-B9B7-4216CB82199C}" srcOrd="0" destOrd="0" presId="urn:microsoft.com/office/officeart/2018/5/layout/IconLeafLabelList"/>
    <dgm:cxn modelId="{5BC66F6E-29F2-4783-9402-C7CC3A01DB51}" type="presParOf" srcId="{F990631B-1040-4F4F-9E96-FEA7BB5F45E0}" destId="{D6F66E00-8088-4727-AA43-511F428ED8F9}" srcOrd="1" destOrd="0" presId="urn:microsoft.com/office/officeart/2018/5/layout/IconLeafLabelList"/>
    <dgm:cxn modelId="{D7D27D62-12E8-4497-99CC-76F4189C56F3}" type="presParOf" srcId="{F990631B-1040-4F4F-9E96-FEA7BB5F45E0}" destId="{1E73BBF2-4F94-44D3-B7EE-D076C674791F}" srcOrd="2" destOrd="0" presId="urn:microsoft.com/office/officeart/2018/5/layout/IconLeafLabelList"/>
    <dgm:cxn modelId="{2C58CCFF-044A-485B-BA07-5EDFCEDEC165}" type="presParOf" srcId="{F990631B-1040-4F4F-9E96-FEA7BB5F45E0}" destId="{E097A757-7EDD-49D1-9EEC-F29B6701D338}" srcOrd="3" destOrd="0" presId="urn:microsoft.com/office/officeart/2018/5/layout/IconLeafLabelList"/>
    <dgm:cxn modelId="{6CF7A939-D1A6-478E-B6EC-70D900546EAF}" type="presParOf" srcId="{042F17B0-1B49-4EF3-A7A9-10D9208B7C09}" destId="{2FB26763-2E6D-4267-B170-26BD835E5C4D}" srcOrd="1" destOrd="0" presId="urn:microsoft.com/office/officeart/2018/5/layout/IconLeafLabelList"/>
    <dgm:cxn modelId="{BF1EAF7F-D926-4A1C-8213-F962056E5F3D}" type="presParOf" srcId="{042F17B0-1B49-4EF3-A7A9-10D9208B7C09}" destId="{5CBD9726-38AE-40D1-89C6-9B75813F9D15}" srcOrd="2" destOrd="0" presId="urn:microsoft.com/office/officeart/2018/5/layout/IconLeafLabelList"/>
    <dgm:cxn modelId="{B8049E9E-60D3-4013-841C-9198A19066D0}" type="presParOf" srcId="{5CBD9726-38AE-40D1-89C6-9B75813F9D15}" destId="{A6C327BC-6E0B-427C-9F0B-674338952096}" srcOrd="0" destOrd="0" presId="urn:microsoft.com/office/officeart/2018/5/layout/IconLeafLabelList"/>
    <dgm:cxn modelId="{36F1068C-06BC-4687-A843-2887B9E7B1E0}" type="presParOf" srcId="{5CBD9726-38AE-40D1-89C6-9B75813F9D15}" destId="{29DFDD82-4FDA-405C-82E9-8152B4E17C1D}" srcOrd="1" destOrd="0" presId="urn:microsoft.com/office/officeart/2018/5/layout/IconLeafLabelList"/>
    <dgm:cxn modelId="{A31988C8-D416-49FB-9B0A-A3B1C6A6A6F3}" type="presParOf" srcId="{5CBD9726-38AE-40D1-89C6-9B75813F9D15}" destId="{A409F6A5-1668-4721-BF38-64E996D9EA80}" srcOrd="2" destOrd="0" presId="urn:microsoft.com/office/officeart/2018/5/layout/IconLeafLabelList"/>
    <dgm:cxn modelId="{45C04845-5FF8-4993-916E-5610D4A64797}" type="presParOf" srcId="{5CBD9726-38AE-40D1-89C6-9B75813F9D15}" destId="{5148076C-BFA8-44DD-939D-B6ED7E0FDCC6}" srcOrd="3" destOrd="0" presId="urn:microsoft.com/office/officeart/2018/5/layout/IconLeafLabelList"/>
    <dgm:cxn modelId="{AB8810ED-D9A4-4D4E-B557-A0C504F3B02E}" type="presParOf" srcId="{042F17B0-1B49-4EF3-A7A9-10D9208B7C09}" destId="{C0740365-061A-4657-B85B-7D2134A944E7}" srcOrd="3" destOrd="0" presId="urn:microsoft.com/office/officeart/2018/5/layout/IconLeafLabelList"/>
    <dgm:cxn modelId="{E9021F85-F8A4-4FD9-8D2E-FCEC2F72C305}" type="presParOf" srcId="{042F17B0-1B49-4EF3-A7A9-10D9208B7C09}" destId="{AEE2C6A0-64C5-4E58-8328-4FCD93E6F504}" srcOrd="4" destOrd="0" presId="urn:microsoft.com/office/officeart/2018/5/layout/IconLeafLabelList"/>
    <dgm:cxn modelId="{062BAEAE-4519-4AC1-B0A9-D3B0CA78077E}" type="presParOf" srcId="{AEE2C6A0-64C5-4E58-8328-4FCD93E6F504}" destId="{2BEF02ED-9254-4AFA-8CF0-E8B645D6F0D9}" srcOrd="0" destOrd="0" presId="urn:microsoft.com/office/officeart/2018/5/layout/IconLeafLabelList"/>
    <dgm:cxn modelId="{E4A17B2B-C475-4C71-A1D1-EF9BD6577BEE}" type="presParOf" srcId="{AEE2C6A0-64C5-4E58-8328-4FCD93E6F504}" destId="{4CF24EAB-B151-42C4-BEA7-040B45D74BC0}" srcOrd="1" destOrd="0" presId="urn:microsoft.com/office/officeart/2018/5/layout/IconLeafLabelList"/>
    <dgm:cxn modelId="{4098BBD4-5068-4A36-AA58-BE9D0FD5B194}" type="presParOf" srcId="{AEE2C6A0-64C5-4E58-8328-4FCD93E6F504}" destId="{E2614AF4-EDBB-49DB-B8EA-93DD7E46EDB9}" srcOrd="2" destOrd="0" presId="urn:microsoft.com/office/officeart/2018/5/layout/IconLeafLabelList"/>
    <dgm:cxn modelId="{3C3CC023-1F47-4CD2-8B22-A9CE2D6845C1}" type="presParOf" srcId="{AEE2C6A0-64C5-4E58-8328-4FCD93E6F504}" destId="{BC828F4D-E192-4CB1-9F9C-2E1674FFC8C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3C4F81-FB63-4736-BFCE-7E4FE898A3DB}">
      <dsp:nvSpPr>
        <dsp:cNvPr id="0" name=""/>
        <dsp:cNvSpPr/>
      </dsp:nvSpPr>
      <dsp:spPr>
        <a:xfrm>
          <a:off x="4526218" y="970991"/>
          <a:ext cx="1738826" cy="1159217"/>
        </a:xfrm>
        <a:prstGeom prst="roundRect">
          <a:avLst>
            <a:gd name="adj" fmla="val 10000"/>
          </a:avLst>
        </a:prstGeom>
        <a:solidFill>
          <a:srgbClr val="FF9203">
            <a:alpha val="94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Britannic Bold"/>
              <a:ea typeface="Calibri"/>
              <a:cs typeface="Calibri"/>
            </a:rPr>
            <a:t>USA</a:t>
          </a:r>
        </a:p>
      </dsp:txBody>
      <dsp:txXfrm>
        <a:off x="4560170" y="1004943"/>
        <a:ext cx="1670922" cy="1091313"/>
      </dsp:txXfrm>
    </dsp:sp>
    <dsp:sp modelId="{18BFCC95-47C0-42DE-8E91-EF6BAB30BAF5}">
      <dsp:nvSpPr>
        <dsp:cNvPr id="0" name=""/>
        <dsp:cNvSpPr/>
      </dsp:nvSpPr>
      <dsp:spPr>
        <a:xfrm>
          <a:off x="874682" y="2130209"/>
          <a:ext cx="4520949" cy="463687"/>
        </a:xfrm>
        <a:custGeom>
          <a:avLst/>
          <a:gdLst/>
          <a:ahLst/>
          <a:cxnLst/>
          <a:rect l="0" t="0" r="0" b="0"/>
          <a:pathLst>
            <a:path>
              <a:moveTo>
                <a:pt x="4520949" y="0"/>
              </a:moveTo>
              <a:lnTo>
                <a:pt x="4520949" y="231843"/>
              </a:lnTo>
              <a:lnTo>
                <a:pt x="0" y="231843"/>
              </a:lnTo>
              <a:lnTo>
                <a:pt x="0" y="46368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365D3-B617-40E5-86B0-A1E4A21DB405}">
      <dsp:nvSpPr>
        <dsp:cNvPr id="0" name=""/>
        <dsp:cNvSpPr/>
      </dsp:nvSpPr>
      <dsp:spPr>
        <a:xfrm>
          <a:off x="5269" y="2593896"/>
          <a:ext cx="1738826" cy="1159217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Britannic Bold"/>
            </a:rPr>
            <a:t>NOT APPLICABLE</a:t>
          </a:r>
        </a:p>
      </dsp:txBody>
      <dsp:txXfrm>
        <a:off x="39221" y="2627848"/>
        <a:ext cx="1670922" cy="1091313"/>
      </dsp:txXfrm>
    </dsp:sp>
    <dsp:sp modelId="{DE30857E-E295-44AF-9361-F1D785F159AF}">
      <dsp:nvSpPr>
        <dsp:cNvPr id="0" name=""/>
        <dsp:cNvSpPr/>
      </dsp:nvSpPr>
      <dsp:spPr>
        <a:xfrm>
          <a:off x="828962" y="3753114"/>
          <a:ext cx="91440" cy="4636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68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6EDA76-549C-44A1-BB40-F9890AAB46BB}">
      <dsp:nvSpPr>
        <dsp:cNvPr id="0" name=""/>
        <dsp:cNvSpPr/>
      </dsp:nvSpPr>
      <dsp:spPr>
        <a:xfrm>
          <a:off x="5269" y="4216801"/>
          <a:ext cx="1738826" cy="1159217"/>
        </a:xfrm>
        <a:prstGeom prst="roundRect">
          <a:avLst>
            <a:gd name="adj" fmla="val 10000"/>
          </a:avLst>
        </a:prstGeom>
        <a:solidFill>
          <a:srgbClr val="1355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Britannic Bold"/>
            </a:rPr>
            <a:t>WASHINGTON DC</a:t>
          </a:r>
        </a:p>
      </dsp:txBody>
      <dsp:txXfrm>
        <a:off x="39221" y="4250753"/>
        <a:ext cx="1670922" cy="1091313"/>
      </dsp:txXfrm>
    </dsp:sp>
    <dsp:sp modelId="{92A47278-9852-4F22-89F7-2701DBF317E1}">
      <dsp:nvSpPr>
        <dsp:cNvPr id="0" name=""/>
        <dsp:cNvSpPr/>
      </dsp:nvSpPr>
      <dsp:spPr>
        <a:xfrm>
          <a:off x="3135156" y="2130209"/>
          <a:ext cx="2260474" cy="463687"/>
        </a:xfrm>
        <a:custGeom>
          <a:avLst/>
          <a:gdLst/>
          <a:ahLst/>
          <a:cxnLst/>
          <a:rect l="0" t="0" r="0" b="0"/>
          <a:pathLst>
            <a:path>
              <a:moveTo>
                <a:pt x="2260474" y="0"/>
              </a:moveTo>
              <a:lnTo>
                <a:pt x="2260474" y="231843"/>
              </a:lnTo>
              <a:lnTo>
                <a:pt x="0" y="231843"/>
              </a:lnTo>
              <a:lnTo>
                <a:pt x="0" y="46368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B6A8B-9EE7-497B-94D1-125251EEBE8B}">
      <dsp:nvSpPr>
        <dsp:cNvPr id="0" name=""/>
        <dsp:cNvSpPr/>
      </dsp:nvSpPr>
      <dsp:spPr>
        <a:xfrm>
          <a:off x="2265743" y="2593896"/>
          <a:ext cx="1738826" cy="1159217"/>
        </a:xfrm>
        <a:prstGeom prst="roundRect">
          <a:avLst>
            <a:gd name="adj" fmla="val 10000"/>
          </a:avLst>
        </a:prstGeom>
        <a:solidFill>
          <a:srgbClr val="23C40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Britannic Bold"/>
            </a:rPr>
            <a:t>NEW YORK</a:t>
          </a:r>
        </a:p>
      </dsp:txBody>
      <dsp:txXfrm>
        <a:off x="2299695" y="2627848"/>
        <a:ext cx="1670922" cy="1091313"/>
      </dsp:txXfrm>
    </dsp:sp>
    <dsp:sp modelId="{DB1DAAA9-0FC9-462A-B12F-9040CE81FB72}">
      <dsp:nvSpPr>
        <dsp:cNvPr id="0" name=""/>
        <dsp:cNvSpPr/>
      </dsp:nvSpPr>
      <dsp:spPr>
        <a:xfrm>
          <a:off x="3089436" y="3753114"/>
          <a:ext cx="91440" cy="4636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68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E7A9FD-C502-41F9-A76F-C2F6ED9C49C9}">
      <dsp:nvSpPr>
        <dsp:cNvPr id="0" name=""/>
        <dsp:cNvSpPr/>
      </dsp:nvSpPr>
      <dsp:spPr>
        <a:xfrm>
          <a:off x="2265743" y="4216801"/>
          <a:ext cx="1738826" cy="1159217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Britannic Bold"/>
            </a:rPr>
            <a:t>UNKNOWN CITY</a:t>
          </a:r>
        </a:p>
      </dsp:txBody>
      <dsp:txXfrm>
        <a:off x="2299695" y="4250753"/>
        <a:ext cx="1670922" cy="1091313"/>
      </dsp:txXfrm>
    </dsp:sp>
    <dsp:sp modelId="{39D89A4C-B1B9-43EC-B3A7-B2EA9CE41188}">
      <dsp:nvSpPr>
        <dsp:cNvPr id="0" name=""/>
        <dsp:cNvSpPr/>
      </dsp:nvSpPr>
      <dsp:spPr>
        <a:xfrm>
          <a:off x="5349911" y="2130209"/>
          <a:ext cx="91440" cy="4636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68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6188D-4823-4B6F-ACF8-BD3A5AE9D9FC}">
      <dsp:nvSpPr>
        <dsp:cNvPr id="0" name=""/>
        <dsp:cNvSpPr/>
      </dsp:nvSpPr>
      <dsp:spPr>
        <a:xfrm>
          <a:off x="4526218" y="2593896"/>
          <a:ext cx="1738826" cy="1159217"/>
        </a:xfrm>
        <a:prstGeom prst="roundRect">
          <a:avLst>
            <a:gd name="adj" fmla="val 10000"/>
          </a:avLst>
        </a:prstGeom>
        <a:solidFill>
          <a:srgbClr val="23C40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Britannic Bold"/>
            </a:rPr>
            <a:t>CALIFORNIA</a:t>
          </a:r>
        </a:p>
      </dsp:txBody>
      <dsp:txXfrm>
        <a:off x="4560170" y="2627848"/>
        <a:ext cx="1670922" cy="1091313"/>
      </dsp:txXfrm>
    </dsp:sp>
    <dsp:sp modelId="{D46C4FA1-7D6A-4562-AE78-9795292E65DD}">
      <dsp:nvSpPr>
        <dsp:cNvPr id="0" name=""/>
        <dsp:cNvSpPr/>
      </dsp:nvSpPr>
      <dsp:spPr>
        <a:xfrm>
          <a:off x="5349911" y="3753114"/>
          <a:ext cx="91440" cy="4636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68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1E34F4-099A-4257-8E99-B531ED76421F}">
      <dsp:nvSpPr>
        <dsp:cNvPr id="0" name=""/>
        <dsp:cNvSpPr/>
      </dsp:nvSpPr>
      <dsp:spPr>
        <a:xfrm>
          <a:off x="4526218" y="4216801"/>
          <a:ext cx="1738826" cy="1159217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Britannic Bold"/>
            </a:rPr>
            <a:t>UNKNOWN CITY</a:t>
          </a:r>
        </a:p>
      </dsp:txBody>
      <dsp:txXfrm>
        <a:off x="4560170" y="4250753"/>
        <a:ext cx="1670922" cy="1091313"/>
      </dsp:txXfrm>
    </dsp:sp>
    <dsp:sp modelId="{87F0F3DA-E692-425A-B751-9429B5AD5844}">
      <dsp:nvSpPr>
        <dsp:cNvPr id="0" name=""/>
        <dsp:cNvSpPr/>
      </dsp:nvSpPr>
      <dsp:spPr>
        <a:xfrm>
          <a:off x="5395631" y="2130209"/>
          <a:ext cx="2260474" cy="463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843"/>
              </a:lnTo>
              <a:lnTo>
                <a:pt x="2260474" y="231843"/>
              </a:lnTo>
              <a:lnTo>
                <a:pt x="2260474" y="46368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4DCE1C-95FD-4B71-AA20-9B9E4C564629}">
      <dsp:nvSpPr>
        <dsp:cNvPr id="0" name=""/>
        <dsp:cNvSpPr/>
      </dsp:nvSpPr>
      <dsp:spPr>
        <a:xfrm>
          <a:off x="6786692" y="2593896"/>
          <a:ext cx="1738826" cy="1159217"/>
        </a:xfrm>
        <a:prstGeom prst="roundRect">
          <a:avLst>
            <a:gd name="adj" fmla="val 10000"/>
          </a:avLst>
        </a:prstGeom>
        <a:solidFill>
          <a:srgbClr val="23C40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Britannic Bold"/>
            </a:rPr>
            <a:t>NEW JERSEY</a:t>
          </a:r>
        </a:p>
      </dsp:txBody>
      <dsp:txXfrm>
        <a:off x="6820644" y="2627848"/>
        <a:ext cx="1670922" cy="1091313"/>
      </dsp:txXfrm>
    </dsp:sp>
    <dsp:sp modelId="{89484675-F433-471F-B1D3-931567577C8A}">
      <dsp:nvSpPr>
        <dsp:cNvPr id="0" name=""/>
        <dsp:cNvSpPr/>
      </dsp:nvSpPr>
      <dsp:spPr>
        <a:xfrm>
          <a:off x="7610386" y="3753114"/>
          <a:ext cx="91440" cy="4636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68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2C687B-F050-4AED-B3EC-2A8C61EF14AD}">
      <dsp:nvSpPr>
        <dsp:cNvPr id="0" name=""/>
        <dsp:cNvSpPr/>
      </dsp:nvSpPr>
      <dsp:spPr>
        <a:xfrm>
          <a:off x="6786692" y="4216801"/>
          <a:ext cx="1738826" cy="1159217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Britannic Bold"/>
            </a:rPr>
            <a:t>UNKNOWN CITY</a:t>
          </a:r>
        </a:p>
      </dsp:txBody>
      <dsp:txXfrm>
        <a:off x="6820644" y="4250753"/>
        <a:ext cx="1670922" cy="1091313"/>
      </dsp:txXfrm>
    </dsp:sp>
    <dsp:sp modelId="{84341577-3CBA-45F9-AA3D-EAA37B0E55C6}">
      <dsp:nvSpPr>
        <dsp:cNvPr id="0" name=""/>
        <dsp:cNvSpPr/>
      </dsp:nvSpPr>
      <dsp:spPr>
        <a:xfrm>
          <a:off x="5395631" y="2130209"/>
          <a:ext cx="4520949" cy="463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843"/>
              </a:lnTo>
              <a:lnTo>
                <a:pt x="4520949" y="231843"/>
              </a:lnTo>
              <a:lnTo>
                <a:pt x="4520949" y="46368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9F68A8-9560-4885-BA16-7E140E932E35}">
      <dsp:nvSpPr>
        <dsp:cNvPr id="0" name=""/>
        <dsp:cNvSpPr/>
      </dsp:nvSpPr>
      <dsp:spPr>
        <a:xfrm>
          <a:off x="9047167" y="2593896"/>
          <a:ext cx="1738826" cy="1159217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Britannic Bold"/>
            </a:rPr>
            <a:t>ILLINOIS</a:t>
          </a:r>
        </a:p>
      </dsp:txBody>
      <dsp:txXfrm>
        <a:off x="9081119" y="2627848"/>
        <a:ext cx="1670922" cy="1091313"/>
      </dsp:txXfrm>
    </dsp:sp>
    <dsp:sp modelId="{56D6E40C-CB14-4F6D-9906-6C4BB4F2DA4F}">
      <dsp:nvSpPr>
        <dsp:cNvPr id="0" name=""/>
        <dsp:cNvSpPr/>
      </dsp:nvSpPr>
      <dsp:spPr>
        <a:xfrm>
          <a:off x="9870860" y="3753114"/>
          <a:ext cx="91440" cy="4636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68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38B6EB-9D45-43D8-94C4-5CC2DBEA835B}">
      <dsp:nvSpPr>
        <dsp:cNvPr id="0" name=""/>
        <dsp:cNvSpPr/>
      </dsp:nvSpPr>
      <dsp:spPr>
        <a:xfrm>
          <a:off x="9047167" y="4216801"/>
          <a:ext cx="1738826" cy="1159217"/>
        </a:xfrm>
        <a:prstGeom prst="roundRect">
          <a:avLst>
            <a:gd name="adj" fmla="val 10000"/>
          </a:avLst>
        </a:prstGeom>
        <a:solidFill>
          <a:srgbClr val="1355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Britannic Bold"/>
            </a:rPr>
            <a:t>CHICAGO</a:t>
          </a:r>
        </a:p>
      </dsp:txBody>
      <dsp:txXfrm>
        <a:off x="9081119" y="4250753"/>
        <a:ext cx="1670922" cy="10913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598D14-E740-4DD0-B9B7-4216CB82199C}">
      <dsp:nvSpPr>
        <dsp:cNvPr id="0" name=""/>
        <dsp:cNvSpPr/>
      </dsp:nvSpPr>
      <dsp:spPr>
        <a:xfrm>
          <a:off x="613446" y="170199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F66E00-8088-4727-AA43-511F428ED8F9}">
      <dsp:nvSpPr>
        <dsp:cNvPr id="0" name=""/>
        <dsp:cNvSpPr/>
      </dsp:nvSpPr>
      <dsp:spPr>
        <a:xfrm>
          <a:off x="979071" y="535824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7A757-7EDD-49D1-9EEC-F29B6701D338}">
      <dsp:nvSpPr>
        <dsp:cNvPr id="0" name=""/>
        <dsp:cNvSpPr/>
      </dsp:nvSpPr>
      <dsp:spPr>
        <a:xfrm>
          <a:off x="65009" y="2420199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Calibri Light" panose="020F0302020204030204"/>
            </a:rPr>
            <a:t> </a:t>
          </a:r>
          <a:r>
            <a:rPr lang="en-US" sz="1100" kern="1200" dirty="0"/>
            <a:t>A surrogate key is a unique identifier for each row in a table,  when natural keys might not be unique.</a:t>
          </a:r>
          <a:endParaRPr lang="en-US" sz="1100" kern="1200" dirty="0">
            <a:latin typeface="Calibri Light" panose="020F0302020204030204"/>
          </a:endParaRPr>
        </a:p>
      </dsp:txBody>
      <dsp:txXfrm>
        <a:off x="65009" y="2420199"/>
        <a:ext cx="2812500" cy="720000"/>
      </dsp:txXfrm>
    </dsp:sp>
    <dsp:sp modelId="{A6C327BC-6E0B-427C-9F0B-674338952096}">
      <dsp:nvSpPr>
        <dsp:cNvPr id="0" name=""/>
        <dsp:cNvSpPr/>
      </dsp:nvSpPr>
      <dsp:spPr>
        <a:xfrm>
          <a:off x="3918134" y="170199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DFDD82-4FDA-405C-82E9-8152B4E17C1D}">
      <dsp:nvSpPr>
        <dsp:cNvPr id="0" name=""/>
        <dsp:cNvSpPr/>
      </dsp:nvSpPr>
      <dsp:spPr>
        <a:xfrm>
          <a:off x="4283759" y="535824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8076C-BFA8-44DD-939D-B6ED7E0FDCC6}">
      <dsp:nvSpPr>
        <dsp:cNvPr id="0" name=""/>
        <dsp:cNvSpPr/>
      </dsp:nvSpPr>
      <dsp:spPr>
        <a:xfrm>
          <a:off x="3369697" y="2420199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Natural keys can sometimes be NULL or duplicate, which can cause problems in relational integrity and joins.</a:t>
          </a:r>
        </a:p>
      </dsp:txBody>
      <dsp:txXfrm>
        <a:off x="3369697" y="2420199"/>
        <a:ext cx="2812500" cy="720000"/>
      </dsp:txXfrm>
    </dsp:sp>
    <dsp:sp modelId="{2BEF02ED-9254-4AFA-8CF0-E8B645D6F0D9}">
      <dsp:nvSpPr>
        <dsp:cNvPr id="0" name=""/>
        <dsp:cNvSpPr/>
      </dsp:nvSpPr>
      <dsp:spPr>
        <a:xfrm>
          <a:off x="7222822" y="170199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24EAB-B151-42C4-BEA7-040B45D74BC0}">
      <dsp:nvSpPr>
        <dsp:cNvPr id="0" name=""/>
        <dsp:cNvSpPr/>
      </dsp:nvSpPr>
      <dsp:spPr>
        <a:xfrm>
          <a:off x="7588447" y="535824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28F4D-E192-4CB1-9F9C-2E1674FFC8C5}">
      <dsp:nvSpPr>
        <dsp:cNvPr id="0" name=""/>
        <dsp:cNvSpPr/>
      </dsp:nvSpPr>
      <dsp:spPr>
        <a:xfrm>
          <a:off x="6674384" y="2420199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 Surrogate keys allow for the implementation of slowly changing dimensions, where historical data can be preserved alongside current data</a:t>
          </a:r>
          <a:r>
            <a:rPr lang="en-US" sz="1100" kern="1200" dirty="0">
              <a:latin typeface="Calibri Light" panose="020F0302020204030204"/>
            </a:rPr>
            <a:t>.</a:t>
          </a:r>
          <a:endParaRPr lang="en-US" sz="1100" kern="1200" dirty="0"/>
        </a:p>
      </dsp:txBody>
      <dsp:txXfrm>
        <a:off x="6674384" y="2420199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937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4850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0853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215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474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871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5581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06880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4857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60388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7581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827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Pros &amp; Cons of Data Warehouses | Business Impact">
            <a:extLst>
              <a:ext uri="{FF2B5EF4-FFF2-40B4-BE49-F238E27FC236}">
                <a16:creationId xmlns:a16="http://schemas.microsoft.com/office/drawing/2014/main" id="{85799071-18A5-6D6F-FAF7-4BD0785A2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89" b="1538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102CF-D403-B734-A840-2FCE74B9A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510" y="405187"/>
            <a:ext cx="3888890" cy="1680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latin typeface="Britannic Bold"/>
                <a:cs typeface="Calibri Light"/>
              </a:rPr>
              <a:t>Data Warehouse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190F0E-C320-AAB7-5571-E6E42341A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509" y="2486069"/>
            <a:ext cx="4751741" cy="1208141"/>
          </a:xfrm>
        </p:spPr>
        <p:txBody>
          <a:bodyPr vert="horz" lIns="68580" tIns="34290" rIns="68580" bIns="34290" rtlCol="0" anchor="t">
            <a:norm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  <a:latin typeface="Britannic Bold"/>
                <a:cs typeface="Calibri"/>
              </a:rPr>
              <a:t>A complete process to data visualization</a:t>
            </a:r>
            <a:endParaRPr lang="en-US" sz="2000" b="1" dirty="0">
              <a:solidFill>
                <a:schemeClr val="bg1"/>
              </a:solidFill>
              <a:latin typeface="Britannic Bold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D5ADB-FCA0-D642-3F12-A508BA6A5DD1}"/>
              </a:ext>
            </a:extLst>
          </p:cNvPr>
          <p:cNvSpPr txBox="1"/>
          <p:nvPr/>
        </p:nvSpPr>
        <p:spPr>
          <a:xfrm>
            <a:off x="411461" y="5580213"/>
            <a:ext cx="37444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ritannic Bold"/>
                <a:ea typeface="Calibri"/>
                <a:cs typeface="Calibri"/>
              </a:rPr>
              <a:t>ELENI RALLI (f2822312) </a:t>
            </a:r>
          </a:p>
          <a:p>
            <a:r>
              <a:rPr lang="en-US" dirty="0">
                <a:solidFill>
                  <a:srgbClr val="FFFFFF"/>
                </a:solidFill>
                <a:latin typeface="Britannic Bold"/>
                <a:ea typeface="Calibri"/>
                <a:cs typeface="Calibri"/>
              </a:rPr>
              <a:t>ANNA PAPADIMITRIOU (f2822311)</a:t>
            </a:r>
            <a:endParaRPr lang="en-US" dirty="0">
              <a:latin typeface="Britannic Bold"/>
            </a:endParaRPr>
          </a:p>
          <a:p>
            <a:pPr algn="l"/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1794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45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0553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215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CC6C7E2C-EEAC-7DEC-E2BA-CE8B1CEAD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2" y="3155"/>
            <a:ext cx="12200964" cy="685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13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1102C52E-D3FE-6E23-C08E-77C518E24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3" y="1176660"/>
            <a:ext cx="12200963" cy="388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9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EB529A3E-0A83-7E65-7CCF-BD05015C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2" y="2058"/>
            <a:ext cx="12200964" cy="685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11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ata report&#10;&#10;Description automatically generated">
            <a:extLst>
              <a:ext uri="{FF2B5EF4-FFF2-40B4-BE49-F238E27FC236}">
                <a16:creationId xmlns:a16="http://schemas.microsoft.com/office/drawing/2014/main" id="{BAF2D94D-09EA-FFE4-ED22-2C4E8FEBF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2" y="5472"/>
            <a:ext cx="12200964" cy="683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62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FFF4840-F28A-A5D3-0F88-09B7FC25968F}"/>
              </a:ext>
            </a:extLst>
          </p:cNvPr>
          <p:cNvSpPr/>
          <p:nvPr/>
        </p:nvSpPr>
        <p:spPr>
          <a:xfrm>
            <a:off x="-2505226" y="-451709"/>
            <a:ext cx="8039508" cy="778540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endParaRPr lang="en-US" sz="2800" dirty="0">
              <a:solidFill>
                <a:schemeClr val="bg1">
                  <a:lumMod val="95000"/>
                  <a:lumOff val="5000"/>
                </a:schemeClr>
              </a:solidFill>
              <a:latin typeface="Britannic Bold"/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12138-6EB7-5B85-6BFF-443BC50951CA}"/>
              </a:ext>
            </a:extLst>
          </p:cNvPr>
          <p:cNvSpPr txBox="1"/>
          <p:nvPr/>
        </p:nvSpPr>
        <p:spPr>
          <a:xfrm>
            <a:off x="1028377" y="1080894"/>
            <a:ext cx="2983565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solidFill>
                  <a:srgbClr val="FF2EDC"/>
                </a:solidFill>
                <a:latin typeface="Britannic Bold"/>
                <a:ea typeface="Calibri"/>
                <a:cs typeface="Calibri"/>
              </a:rPr>
              <a:t>ONLINE SHOPPING DATASET</a:t>
            </a:r>
          </a:p>
          <a:p>
            <a:endParaRPr lang="en-US" sz="4000" dirty="0">
              <a:solidFill>
                <a:srgbClr val="FF2EDC"/>
              </a:solidFill>
              <a:latin typeface="Britannic Bold"/>
              <a:ea typeface="Calibri"/>
              <a:cs typeface="Calibri"/>
            </a:endParaRPr>
          </a:p>
          <a:p>
            <a:r>
              <a:rPr lang="en-US" sz="2800" dirty="0">
                <a:solidFill>
                  <a:srgbClr val="FF2EDC"/>
                </a:solidFill>
                <a:latin typeface="Britannic Bold"/>
                <a:ea typeface="Calibri"/>
                <a:cs typeface="Calibri"/>
              </a:rPr>
              <a:t>21Columns</a:t>
            </a:r>
          </a:p>
          <a:p>
            <a:r>
              <a:rPr lang="en-US" sz="2800" dirty="0">
                <a:solidFill>
                  <a:srgbClr val="FF2EDC"/>
                </a:solidFill>
                <a:latin typeface="Britannic Bold"/>
                <a:ea typeface="Calibri"/>
                <a:cs typeface="Calibri"/>
              </a:rPr>
              <a:t>52956 Rows</a:t>
            </a:r>
          </a:p>
          <a:p>
            <a:r>
              <a:rPr lang="en-US" sz="2800" dirty="0">
                <a:solidFill>
                  <a:srgbClr val="FF2EDC"/>
                </a:solidFill>
                <a:latin typeface="Britannic Bold"/>
                <a:ea typeface="Calibri"/>
                <a:cs typeface="Calibri"/>
              </a:rPr>
              <a:t>1 CSV File</a:t>
            </a:r>
          </a:p>
          <a:p>
            <a:endParaRPr lang="en-US" sz="2800" dirty="0">
              <a:solidFill>
                <a:srgbClr val="FF2EDC"/>
              </a:solidFill>
              <a:latin typeface="Britannic Bold"/>
              <a:ea typeface="Calibri"/>
              <a:cs typeface="Calibri"/>
            </a:endParaRPr>
          </a:p>
          <a:p>
            <a:r>
              <a:rPr lang="en-US" sz="2800" dirty="0">
                <a:solidFill>
                  <a:srgbClr val="FF2EDC"/>
                </a:solidFill>
                <a:latin typeface="Britannic Bold"/>
                <a:ea typeface="Calibri"/>
                <a:cs typeface="Calibri"/>
              </a:rPr>
              <a:t>Source: Kaggle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2C75AD-9E6B-ABBF-4A16-ED703515F033}"/>
              </a:ext>
            </a:extLst>
          </p:cNvPr>
          <p:cNvSpPr txBox="1"/>
          <p:nvPr/>
        </p:nvSpPr>
        <p:spPr>
          <a:xfrm>
            <a:off x="6496610" y="39221"/>
            <a:ext cx="5695389" cy="68172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900" b="1" dirty="0">
                <a:latin typeface="Britannic Bold"/>
                <a:ea typeface="Calibri" panose="020F0502020204030204"/>
                <a:cs typeface="Calibri" panose="020F0502020204030204"/>
              </a:rPr>
              <a:t>The first column in the excel is just the number of the row, without header.</a:t>
            </a:r>
            <a:endParaRPr lang="en-US" sz="1900" b="1" dirty="0">
              <a:latin typeface="Britannic Bold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sz="1900" b="1" err="1">
                <a:latin typeface="Britannic Bold"/>
                <a:ea typeface="+mn-lt"/>
                <a:cs typeface="+mn-lt"/>
              </a:rPr>
              <a:t>CustomerID</a:t>
            </a:r>
            <a:endParaRPr lang="en-US" sz="1900" b="1">
              <a:latin typeface="Britannic Bold"/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900" b="1" dirty="0">
                <a:latin typeface="Britannic Bold"/>
                <a:ea typeface="Calibri"/>
                <a:cs typeface="Calibri"/>
              </a:rPr>
              <a:t>Gender</a:t>
            </a:r>
          </a:p>
          <a:p>
            <a:pPr marL="342900" indent="-342900">
              <a:buAutoNum type="arabicPeriod"/>
            </a:pPr>
            <a:r>
              <a:rPr lang="en-US" sz="1900" b="1" dirty="0">
                <a:latin typeface="Britannic Bold"/>
                <a:ea typeface="Calibri"/>
                <a:cs typeface="Calibri"/>
              </a:rPr>
              <a:t>Location </a:t>
            </a:r>
          </a:p>
          <a:p>
            <a:pPr marL="342900" indent="-342900">
              <a:buAutoNum type="arabicPeriod"/>
            </a:pPr>
            <a:r>
              <a:rPr lang="en-US" sz="1900" b="1" err="1">
                <a:latin typeface="Britannic Bold"/>
                <a:ea typeface="+mn-lt"/>
                <a:cs typeface="+mn-lt"/>
              </a:rPr>
              <a:t>Tenure</a:t>
            </a:r>
            <a:r>
              <a:rPr lang="en-US" sz="1900" b="1" err="1">
                <a:latin typeface="Britannic Bold"/>
                <a:ea typeface="Calibri"/>
                <a:cs typeface="Calibri"/>
              </a:rPr>
              <a:t>_Months</a:t>
            </a:r>
            <a:r>
              <a:rPr lang="en-US" sz="1900" b="1" dirty="0">
                <a:latin typeface="Britannic Bold"/>
                <a:ea typeface="Calibri"/>
                <a:cs typeface="Calibri"/>
              </a:rPr>
              <a:t> </a:t>
            </a:r>
          </a:p>
          <a:p>
            <a:pPr marL="342900" indent="-342900">
              <a:buAutoNum type="arabicPeriod"/>
            </a:pPr>
            <a:r>
              <a:rPr lang="en-US" sz="1900" b="1" err="1">
                <a:latin typeface="Britannic Bold"/>
                <a:ea typeface="Calibri"/>
                <a:cs typeface="Calibri"/>
              </a:rPr>
              <a:t>Transaction_ID</a:t>
            </a:r>
            <a:endParaRPr lang="en-US" sz="1900" b="1">
              <a:latin typeface="Britannic Bold"/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900" b="1" err="1">
                <a:latin typeface="Britannic Bold"/>
                <a:ea typeface="Calibri"/>
                <a:cs typeface="Calibri"/>
              </a:rPr>
              <a:t>Transaction_Date</a:t>
            </a:r>
            <a:endParaRPr lang="en-US" sz="1900" b="1">
              <a:latin typeface="Britannic Bold"/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900" b="1" err="1">
                <a:latin typeface="Britannic Bold"/>
                <a:ea typeface="Calibri"/>
                <a:cs typeface="Calibri"/>
              </a:rPr>
              <a:t>Product_SKU</a:t>
            </a:r>
            <a:r>
              <a:rPr lang="en-US" sz="1900" b="1" dirty="0">
                <a:latin typeface="Britannic Bold"/>
                <a:ea typeface="Calibri"/>
                <a:cs typeface="Calibri"/>
              </a:rPr>
              <a:t> </a:t>
            </a:r>
          </a:p>
          <a:p>
            <a:pPr marL="342900" indent="-342900">
              <a:buAutoNum type="arabicPeriod"/>
            </a:pPr>
            <a:r>
              <a:rPr lang="en-US" sz="1900" b="1" err="1">
                <a:latin typeface="Britannic Bold"/>
                <a:ea typeface="Calibri"/>
                <a:cs typeface="Calibri"/>
              </a:rPr>
              <a:t>Product_Description</a:t>
            </a:r>
            <a:endParaRPr lang="en-US" sz="1900" b="1">
              <a:latin typeface="Britannic Bold"/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900" b="1" dirty="0">
                <a:latin typeface="Britannic Bold"/>
                <a:ea typeface="Calibri"/>
                <a:cs typeface="Calibri"/>
              </a:rPr>
              <a:t> </a:t>
            </a:r>
            <a:r>
              <a:rPr lang="en-US" sz="1900" b="1" err="1">
                <a:latin typeface="Britannic Bold"/>
                <a:ea typeface="Calibri"/>
                <a:cs typeface="Calibri"/>
              </a:rPr>
              <a:t>Product_Category</a:t>
            </a:r>
            <a:endParaRPr lang="en-US" sz="1900" b="1">
              <a:latin typeface="Britannic Bold"/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900" b="1" dirty="0">
                <a:latin typeface="Britannic Bold"/>
                <a:ea typeface="Calibri"/>
                <a:cs typeface="Calibri"/>
              </a:rPr>
              <a:t> Quantity  </a:t>
            </a:r>
          </a:p>
          <a:p>
            <a:pPr marL="342900" indent="-342900">
              <a:buAutoNum type="arabicPeriod"/>
            </a:pPr>
            <a:r>
              <a:rPr lang="en-US" sz="1900" b="1" dirty="0">
                <a:latin typeface="Britannic Bold"/>
                <a:ea typeface="Calibri"/>
                <a:cs typeface="Calibri"/>
              </a:rPr>
              <a:t> </a:t>
            </a:r>
            <a:r>
              <a:rPr lang="en-US" sz="1900" b="1" err="1">
                <a:latin typeface="Britannic Bold"/>
                <a:ea typeface="Calibri"/>
                <a:cs typeface="Calibri"/>
              </a:rPr>
              <a:t>Avg_Price</a:t>
            </a:r>
            <a:endParaRPr lang="en-US" sz="1900" b="1">
              <a:latin typeface="Britannic Bold"/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900" b="1" dirty="0">
                <a:latin typeface="Britannic Bold"/>
                <a:ea typeface="Calibri"/>
                <a:cs typeface="Calibri"/>
              </a:rPr>
              <a:t> </a:t>
            </a:r>
            <a:r>
              <a:rPr lang="en-US" sz="1900" b="1" err="1">
                <a:latin typeface="Britannic Bold"/>
                <a:ea typeface="Calibri"/>
                <a:cs typeface="Calibri"/>
              </a:rPr>
              <a:t>Delivery_Charges</a:t>
            </a:r>
            <a:endParaRPr lang="en-US" sz="1900" b="1">
              <a:latin typeface="Britannic Bold"/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900" b="1" dirty="0">
                <a:latin typeface="Britannic Bold"/>
                <a:ea typeface="Calibri"/>
                <a:cs typeface="Calibri"/>
              </a:rPr>
              <a:t> </a:t>
            </a:r>
            <a:r>
              <a:rPr lang="en-US" sz="1900" b="1" err="1">
                <a:latin typeface="Britannic Bold"/>
                <a:ea typeface="Calibri"/>
                <a:cs typeface="Calibri"/>
              </a:rPr>
              <a:t>Coupon_Status</a:t>
            </a:r>
            <a:r>
              <a:rPr lang="en-US" sz="1900" b="1" dirty="0">
                <a:latin typeface="Britannic Bold"/>
                <a:ea typeface="Calibri"/>
                <a:cs typeface="Calibri"/>
              </a:rPr>
              <a:t> </a:t>
            </a:r>
          </a:p>
          <a:p>
            <a:pPr marL="342900" indent="-342900">
              <a:buAutoNum type="arabicPeriod"/>
            </a:pPr>
            <a:r>
              <a:rPr lang="en-US" sz="1900" b="1" dirty="0">
                <a:latin typeface="Britannic Bold"/>
                <a:ea typeface="Calibri"/>
                <a:cs typeface="Calibri"/>
              </a:rPr>
              <a:t> GST </a:t>
            </a:r>
          </a:p>
          <a:p>
            <a:pPr marL="342900" indent="-342900">
              <a:buAutoNum type="arabicPeriod"/>
            </a:pPr>
            <a:r>
              <a:rPr lang="en-US" sz="1900" b="1" dirty="0">
                <a:latin typeface="Britannic Bold"/>
                <a:ea typeface="+mn-lt"/>
                <a:cs typeface="+mn-lt"/>
              </a:rPr>
              <a:t> </a:t>
            </a:r>
            <a:r>
              <a:rPr lang="en-US" sz="1900" b="1" err="1">
                <a:latin typeface="Britannic Bold"/>
                <a:ea typeface="+mn-lt"/>
                <a:cs typeface="+mn-lt"/>
              </a:rPr>
              <a:t>Offline</a:t>
            </a:r>
            <a:r>
              <a:rPr lang="en-US" sz="1900" b="1" err="1">
                <a:latin typeface="Britannic Bold"/>
                <a:ea typeface="Calibri"/>
                <a:cs typeface="Calibri"/>
              </a:rPr>
              <a:t>_Spend</a:t>
            </a:r>
            <a:r>
              <a:rPr lang="en-US" sz="1900" b="1" dirty="0">
                <a:latin typeface="Britannic Bold"/>
                <a:ea typeface="Calibri"/>
                <a:cs typeface="Calibri"/>
              </a:rPr>
              <a:t> </a:t>
            </a:r>
          </a:p>
          <a:p>
            <a:pPr marL="342900" indent="-342900">
              <a:buAutoNum type="arabicPeriod"/>
            </a:pPr>
            <a:r>
              <a:rPr lang="en-US" sz="1900" b="1" dirty="0">
                <a:latin typeface="Britannic Bold"/>
                <a:ea typeface="Calibri"/>
                <a:cs typeface="Calibri"/>
              </a:rPr>
              <a:t> </a:t>
            </a:r>
            <a:r>
              <a:rPr lang="en-US" sz="1900" b="1" err="1">
                <a:latin typeface="Britannic Bold"/>
                <a:ea typeface="Calibri"/>
                <a:cs typeface="Calibri"/>
              </a:rPr>
              <a:t>Online_Spend</a:t>
            </a:r>
            <a:r>
              <a:rPr lang="en-US" sz="1900" b="1" dirty="0">
                <a:latin typeface="Britannic Bold"/>
                <a:ea typeface="Calibri"/>
                <a:cs typeface="Calibri"/>
              </a:rPr>
              <a:t> </a:t>
            </a:r>
          </a:p>
          <a:p>
            <a:pPr marL="342900" indent="-342900">
              <a:buAutoNum type="arabicPeriod"/>
            </a:pPr>
            <a:r>
              <a:rPr lang="en-US" sz="1900" b="1" dirty="0">
                <a:latin typeface="Britannic Bold"/>
                <a:ea typeface="Calibri"/>
                <a:cs typeface="Calibri"/>
              </a:rPr>
              <a:t> Month</a:t>
            </a:r>
          </a:p>
          <a:p>
            <a:pPr marL="342900" indent="-342900">
              <a:buAutoNum type="arabicPeriod"/>
            </a:pPr>
            <a:r>
              <a:rPr lang="en-US" sz="1900" b="1" dirty="0">
                <a:latin typeface="Britannic Bold"/>
                <a:ea typeface="Calibri"/>
                <a:cs typeface="Calibri"/>
              </a:rPr>
              <a:t> Date </a:t>
            </a:r>
          </a:p>
          <a:p>
            <a:pPr marL="342900" indent="-342900">
              <a:buAutoNum type="arabicPeriod"/>
            </a:pPr>
            <a:r>
              <a:rPr lang="en-US" sz="1900" b="1" dirty="0">
                <a:latin typeface="Britannic Bold"/>
                <a:ea typeface="Calibri"/>
                <a:cs typeface="Calibri"/>
              </a:rPr>
              <a:t> </a:t>
            </a:r>
            <a:r>
              <a:rPr lang="en-US" sz="1900" b="1" err="1">
                <a:latin typeface="Britannic Bold"/>
                <a:ea typeface="Calibri"/>
                <a:cs typeface="Calibri"/>
              </a:rPr>
              <a:t>Coupon_Code</a:t>
            </a:r>
            <a:endParaRPr lang="en-US" sz="1900" b="1">
              <a:latin typeface="Britannic Bold"/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900" b="1" dirty="0">
                <a:latin typeface="Britannic Bold"/>
                <a:ea typeface="Calibri"/>
                <a:cs typeface="Calibri"/>
              </a:rPr>
              <a:t> </a:t>
            </a:r>
            <a:r>
              <a:rPr lang="en-US" sz="1900" b="1" err="1">
                <a:latin typeface="Britannic Bold"/>
                <a:ea typeface="Calibri"/>
                <a:cs typeface="Calibri"/>
              </a:rPr>
              <a:t>Discount_pct</a:t>
            </a:r>
            <a:endParaRPr lang="en-US" sz="1900" b="1">
              <a:latin typeface="Britannic Bold"/>
              <a:ea typeface="Calibri"/>
              <a:cs typeface="Calibri"/>
            </a:endParaRPr>
          </a:p>
          <a:p>
            <a:endParaRPr lang="en-US" sz="1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967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AC974FE-8530-8566-D668-BF0CB2A16926}"/>
              </a:ext>
            </a:extLst>
          </p:cNvPr>
          <p:cNvGrpSpPr/>
          <p:nvPr/>
        </p:nvGrpSpPr>
        <p:grpSpPr>
          <a:xfrm>
            <a:off x="277345" y="2885513"/>
            <a:ext cx="11642910" cy="3148854"/>
            <a:chOff x="333374" y="2885513"/>
            <a:chExt cx="11542058" cy="314885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27A352B-369F-7E37-F1B6-B7D25BF0A17E}"/>
                </a:ext>
              </a:extLst>
            </p:cNvPr>
            <p:cNvSpPr/>
            <p:nvPr/>
          </p:nvSpPr>
          <p:spPr>
            <a:xfrm>
              <a:off x="9230844" y="2885513"/>
              <a:ext cx="2644588" cy="314885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D7E5EFC-9ACB-3332-C944-62908A0D1F7D}"/>
                </a:ext>
              </a:extLst>
            </p:cNvPr>
            <p:cNvSpPr/>
            <p:nvPr/>
          </p:nvSpPr>
          <p:spPr>
            <a:xfrm>
              <a:off x="6227668" y="2885514"/>
              <a:ext cx="2644588" cy="31488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75AA55-6E95-2E7D-72A8-C990FBF32715}"/>
                </a:ext>
              </a:extLst>
            </p:cNvPr>
            <p:cNvSpPr/>
            <p:nvPr/>
          </p:nvSpPr>
          <p:spPr>
            <a:xfrm>
              <a:off x="3246903" y="2885513"/>
              <a:ext cx="2644588" cy="31488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74102F5-89C1-7C83-8C22-CEE7C152BEFD}"/>
                </a:ext>
              </a:extLst>
            </p:cNvPr>
            <p:cNvSpPr/>
            <p:nvPr/>
          </p:nvSpPr>
          <p:spPr>
            <a:xfrm>
              <a:off x="333374" y="2885514"/>
              <a:ext cx="2644588" cy="314885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9139E8-A323-E211-372A-AD10C10E3D23}"/>
              </a:ext>
            </a:extLst>
          </p:cNvPr>
          <p:cNvSpPr txBox="1"/>
          <p:nvPr/>
        </p:nvSpPr>
        <p:spPr>
          <a:xfrm>
            <a:off x="482957" y="321971"/>
            <a:ext cx="9380112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Britannic Bold"/>
                <a:ea typeface="Calibri"/>
                <a:cs typeface="Calibri"/>
              </a:rPr>
              <a:t>MULTIDIMENSIONAL MODELING PROCESS</a:t>
            </a:r>
            <a:endParaRPr lang="en-US" sz="4000" dirty="0">
              <a:latin typeface="Britannic 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C10F46-138B-1D4B-201F-F600467E4FEF}"/>
              </a:ext>
            </a:extLst>
          </p:cNvPr>
          <p:cNvGrpSpPr/>
          <p:nvPr/>
        </p:nvGrpSpPr>
        <p:grpSpPr>
          <a:xfrm>
            <a:off x="336809" y="2953301"/>
            <a:ext cx="2730131" cy="1790880"/>
            <a:chOff x="437661" y="2628332"/>
            <a:chExt cx="1744014" cy="1698362"/>
          </a:xfrm>
        </p:grpSpPr>
        <p:sp>
          <p:nvSpPr>
            <p:cNvPr id="4" name="TextBox 2">
              <a:extLst>
                <a:ext uri="{FF2B5EF4-FFF2-40B4-BE49-F238E27FC236}">
                  <a16:creationId xmlns:a16="http://schemas.microsoft.com/office/drawing/2014/main" id="{471A977B-90A4-3ADF-9FE3-822D6DA02D79}"/>
                </a:ext>
              </a:extLst>
            </p:cNvPr>
            <p:cNvSpPr txBox="1"/>
            <p:nvPr/>
          </p:nvSpPr>
          <p:spPr>
            <a:xfrm>
              <a:off x="443027" y="2628332"/>
              <a:ext cx="1073239" cy="70788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4000" b="1" dirty="0">
                  <a:latin typeface="Bahnschrift"/>
                  <a:ea typeface="Calibri"/>
                  <a:cs typeface="Calibri"/>
                </a:rPr>
                <a:t>01</a:t>
              </a:r>
              <a:endParaRPr lang="en-US" sz="4000" b="1">
                <a:latin typeface="Bahnschrift"/>
              </a:endParaRPr>
            </a:p>
          </p:txBody>
        </p:sp>
        <p:sp>
          <p:nvSpPr>
            <p:cNvPr id="5" name="TextBox 3">
              <a:extLst>
                <a:ext uri="{FF2B5EF4-FFF2-40B4-BE49-F238E27FC236}">
                  <a16:creationId xmlns:a16="http://schemas.microsoft.com/office/drawing/2014/main" id="{79F2257B-6CB9-AED1-1D12-475B304A32DA}"/>
                </a:ext>
              </a:extLst>
            </p:cNvPr>
            <p:cNvSpPr txBox="1"/>
            <p:nvPr/>
          </p:nvSpPr>
          <p:spPr>
            <a:xfrm>
              <a:off x="437661" y="3363501"/>
              <a:ext cx="1744014" cy="963193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latin typeface="Bahnschrift"/>
                  <a:ea typeface="Calibri"/>
                  <a:cs typeface="Calibri"/>
                </a:rPr>
                <a:t>Choose the business processes to model:</a:t>
              </a:r>
            </a:p>
            <a:p>
              <a:r>
                <a:rPr lang="en-US" sz="2000" dirty="0">
                  <a:latin typeface="Bahnschrift"/>
                  <a:ea typeface="Calibri"/>
                  <a:cs typeface="Calibri"/>
                </a:rPr>
                <a:t>Transaction Analysis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0D6F01-FFB0-9331-365E-3D14CF49A922}"/>
              </a:ext>
            </a:extLst>
          </p:cNvPr>
          <p:cNvGrpSpPr/>
          <p:nvPr/>
        </p:nvGrpSpPr>
        <p:grpSpPr>
          <a:xfrm>
            <a:off x="3339983" y="2953301"/>
            <a:ext cx="2730131" cy="3021986"/>
            <a:chOff x="437661" y="2628332"/>
            <a:chExt cx="1744014" cy="2865868"/>
          </a:xfrm>
        </p:grpSpPr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05109DC3-25C1-1E24-1DFC-24911AE6D2DE}"/>
                </a:ext>
              </a:extLst>
            </p:cNvPr>
            <p:cNvSpPr txBox="1"/>
            <p:nvPr/>
          </p:nvSpPr>
          <p:spPr>
            <a:xfrm>
              <a:off x="443027" y="2628332"/>
              <a:ext cx="1073239" cy="67131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4000" b="1" dirty="0">
                  <a:latin typeface="Bahnschrift"/>
                  <a:ea typeface="Calibri"/>
                  <a:cs typeface="Calibri"/>
                </a:rPr>
                <a:t>02</a:t>
              </a:r>
              <a:endParaRPr lang="en-US" sz="4000" b="1" dirty="0">
                <a:latin typeface="Bahnschrift"/>
              </a:endParaRPr>
            </a:p>
          </p:txBody>
        </p:sp>
        <p:sp>
          <p:nvSpPr>
            <p:cNvPr id="8" name="TextBox 3">
              <a:extLst>
                <a:ext uri="{FF2B5EF4-FFF2-40B4-BE49-F238E27FC236}">
                  <a16:creationId xmlns:a16="http://schemas.microsoft.com/office/drawing/2014/main" id="{48391154-8DEC-211A-95E2-0BEEB17DC60B}"/>
                </a:ext>
              </a:extLst>
            </p:cNvPr>
            <p:cNvSpPr txBox="1"/>
            <p:nvPr/>
          </p:nvSpPr>
          <p:spPr>
            <a:xfrm>
              <a:off x="437661" y="3363501"/>
              <a:ext cx="1744014" cy="21306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latin typeface="Bahnschrift"/>
                  <a:ea typeface="Calibri"/>
                  <a:cs typeface="Calibri"/>
                </a:rPr>
                <a:t>Choose the granularity of the business process:</a:t>
              </a:r>
            </a:p>
            <a:p>
              <a:r>
                <a:rPr lang="en-US" sz="2000" dirty="0">
                  <a:latin typeface="Bahnschrift"/>
                  <a:ea typeface="Calibri"/>
                  <a:cs typeface="Calibri"/>
                </a:rPr>
                <a:t>Product-Line Level Granularity</a:t>
              </a:r>
            </a:p>
            <a:p>
              <a:r>
                <a:rPr lang="en-US" sz="2000" dirty="0">
                  <a:latin typeface="Bahnschrift"/>
                  <a:ea typeface="Calibri"/>
                  <a:cs typeface="Calibri"/>
                </a:rPr>
                <a:t>Customer-Level Analysis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7C4A3C4-94D3-120B-1EEF-0253A0100118}"/>
              </a:ext>
            </a:extLst>
          </p:cNvPr>
          <p:cNvGrpSpPr/>
          <p:nvPr/>
        </p:nvGrpSpPr>
        <p:grpSpPr>
          <a:xfrm>
            <a:off x="6365573" y="2953299"/>
            <a:ext cx="2595661" cy="2098656"/>
            <a:chOff x="437661" y="2628332"/>
            <a:chExt cx="1744014" cy="1990238"/>
          </a:xfrm>
        </p:grpSpPr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0F2F849A-327F-3DA0-0042-756417BDF6BF}"/>
                </a:ext>
              </a:extLst>
            </p:cNvPr>
            <p:cNvSpPr txBox="1"/>
            <p:nvPr/>
          </p:nvSpPr>
          <p:spPr>
            <a:xfrm>
              <a:off x="443027" y="2628332"/>
              <a:ext cx="1073239" cy="67131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4000" b="1" dirty="0">
                  <a:latin typeface="Bahnschrift"/>
                  <a:ea typeface="Calibri"/>
                  <a:cs typeface="Calibri"/>
                </a:rPr>
                <a:t>03</a:t>
              </a:r>
              <a:endParaRPr lang="en-US" sz="4000" b="1" dirty="0">
                <a:latin typeface="Bahnschrift"/>
              </a:endParaRPr>
            </a:p>
          </p:txBody>
        </p:sp>
        <p:sp>
          <p:nvSpPr>
            <p:cNvPr id="11" name="TextBox 3">
              <a:extLst>
                <a:ext uri="{FF2B5EF4-FFF2-40B4-BE49-F238E27FC236}">
                  <a16:creationId xmlns:a16="http://schemas.microsoft.com/office/drawing/2014/main" id="{F8581B91-148F-6FFE-31A5-AB4CEF59E110}"/>
                </a:ext>
              </a:extLst>
            </p:cNvPr>
            <p:cNvSpPr txBox="1"/>
            <p:nvPr/>
          </p:nvSpPr>
          <p:spPr>
            <a:xfrm>
              <a:off x="437661" y="3363501"/>
              <a:ext cx="1744014" cy="125506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latin typeface="Bahnschrift"/>
                  <a:ea typeface="Calibri"/>
                  <a:cs typeface="Calibri"/>
                </a:rPr>
                <a:t>Design the dimensions and the fact table.</a:t>
              </a:r>
            </a:p>
            <a:p>
              <a:endParaRPr lang="en-US" sz="2000" dirty="0">
                <a:latin typeface="Bahnschrift"/>
                <a:ea typeface="Calibri"/>
                <a:cs typeface="Calibri"/>
              </a:endParaRPr>
            </a:p>
          </p:txBody>
        </p:sp>
      </p:grpSp>
      <p:sp>
        <p:nvSpPr>
          <p:cNvPr id="13" name="TextBox 2">
            <a:extLst>
              <a:ext uri="{FF2B5EF4-FFF2-40B4-BE49-F238E27FC236}">
                <a16:creationId xmlns:a16="http://schemas.microsoft.com/office/drawing/2014/main" id="{F93628D9-A642-92C2-54BF-4B7353E53477}"/>
              </a:ext>
            </a:extLst>
          </p:cNvPr>
          <p:cNvSpPr txBox="1"/>
          <p:nvPr/>
        </p:nvSpPr>
        <p:spPr>
          <a:xfrm>
            <a:off x="9242677" y="2953301"/>
            <a:ext cx="1680080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>
                <a:latin typeface="Bahnschrift"/>
                <a:ea typeface="Calibri"/>
                <a:cs typeface="Calibri"/>
              </a:rPr>
              <a:t>04</a:t>
            </a:r>
            <a:endParaRPr lang="en-US" sz="4000" b="1" dirty="0">
              <a:latin typeface="Bahnschrift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54803BB4-F239-04AB-5F97-A14B4A35D90C}"/>
              </a:ext>
            </a:extLst>
          </p:cNvPr>
          <p:cNvSpPr txBox="1"/>
          <p:nvPr/>
        </p:nvSpPr>
        <p:spPr>
          <a:xfrm>
            <a:off x="9234277" y="3728518"/>
            <a:ext cx="2730131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Bahnschrift"/>
                <a:ea typeface="Calibri"/>
                <a:cs typeface="Calibri"/>
              </a:rPr>
              <a:t>Choose the measures:</a:t>
            </a:r>
          </a:p>
          <a:p>
            <a:r>
              <a:rPr lang="en-US" sz="2000" dirty="0">
                <a:latin typeface="Bahnschrift"/>
                <a:ea typeface="Calibri"/>
                <a:cs typeface="Calibri"/>
              </a:rPr>
              <a:t>Quantitative Measures</a:t>
            </a:r>
          </a:p>
          <a:p>
            <a:r>
              <a:rPr lang="en-US" sz="2000" dirty="0">
                <a:latin typeface="Bahnschrift"/>
                <a:ea typeface="Calibri"/>
                <a:cs typeface="Calibri"/>
              </a:rPr>
              <a:t>Derived Measures</a:t>
            </a:r>
          </a:p>
          <a:p>
            <a:endParaRPr lang="en-US" sz="2000" dirty="0">
              <a:latin typeface="Bahnschrift"/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8E5579-04A6-A169-CFE3-9F687DD0E29B}"/>
              </a:ext>
            </a:extLst>
          </p:cNvPr>
          <p:cNvSpPr txBox="1"/>
          <p:nvPr/>
        </p:nvSpPr>
        <p:spPr>
          <a:xfrm>
            <a:off x="479051" y="1207433"/>
            <a:ext cx="30648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Britannic Bold"/>
                <a:ea typeface="Calibri"/>
                <a:cs typeface="Calibri"/>
              </a:rPr>
              <a:t>According to Kimball</a:t>
            </a:r>
            <a:endParaRPr lang="en-US" sz="2400" dirty="0">
              <a:latin typeface="Britannic Bold"/>
            </a:endParaRPr>
          </a:p>
        </p:txBody>
      </p:sp>
    </p:spTree>
    <p:extLst>
      <p:ext uri="{BB962C8B-B14F-4D97-AF65-F5344CB8AC3E}">
        <p14:creationId xmlns:p14="http://schemas.microsoft.com/office/powerpoint/2010/main" val="115366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56D937-C0A0-8450-3327-4559BF3C1036}"/>
              </a:ext>
            </a:extLst>
          </p:cNvPr>
          <p:cNvSpPr/>
          <p:nvPr/>
        </p:nvSpPr>
        <p:spPr>
          <a:xfrm>
            <a:off x="5356412" y="585508"/>
            <a:ext cx="6488204" cy="649941"/>
          </a:xfrm>
          <a:prstGeom prst="rect">
            <a:avLst/>
          </a:prstGeom>
          <a:solidFill>
            <a:srgbClr val="FFC8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Bahnschrift"/>
                <a:ea typeface="Calibri"/>
                <a:cs typeface="Calibri"/>
              </a:rPr>
              <a:t>CREATE STAGING TABLE</a:t>
            </a:r>
            <a:endParaRPr lang="en-US" sz="2800" dirty="0">
              <a:latin typeface="Bahnschrif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334792-B505-CD1D-DEB4-E8E61DCE46BB}"/>
              </a:ext>
            </a:extLst>
          </p:cNvPr>
          <p:cNvSpPr/>
          <p:nvPr/>
        </p:nvSpPr>
        <p:spPr>
          <a:xfrm>
            <a:off x="5356412" y="1425947"/>
            <a:ext cx="6488204" cy="649941"/>
          </a:xfrm>
          <a:prstGeom prst="rect">
            <a:avLst/>
          </a:prstGeom>
          <a:solidFill>
            <a:srgbClr val="FF4FE2">
              <a:alpha val="9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Bahnschrift"/>
                <a:ea typeface="Calibri"/>
                <a:cs typeface="Calibri"/>
              </a:rPr>
              <a:t>IMPORT CSV FILE TO SSMS</a:t>
            </a:r>
            <a:endParaRPr lang="en-US" sz="2800" dirty="0">
              <a:latin typeface="Bahnschrif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F683D4-2937-7352-CBC8-0A24F65F21C8}"/>
              </a:ext>
            </a:extLst>
          </p:cNvPr>
          <p:cNvSpPr/>
          <p:nvPr/>
        </p:nvSpPr>
        <p:spPr>
          <a:xfrm>
            <a:off x="5356411" y="2266389"/>
            <a:ext cx="6488204" cy="649941"/>
          </a:xfrm>
          <a:prstGeom prst="rect">
            <a:avLst/>
          </a:prstGeom>
          <a:solidFill>
            <a:srgbClr val="1688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Bahnschrift"/>
                <a:ea typeface="Calibri"/>
                <a:cs typeface="Calibri"/>
              </a:rPr>
              <a:t>CREATE BACKUP TABLE</a:t>
            </a:r>
            <a:endParaRPr lang="en-US" sz="2800">
              <a:latin typeface="Bahnschrift"/>
              <a:ea typeface="Calibri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C923E4-2517-345F-2DE7-FFD714574048}"/>
              </a:ext>
            </a:extLst>
          </p:cNvPr>
          <p:cNvSpPr/>
          <p:nvPr/>
        </p:nvSpPr>
        <p:spPr>
          <a:xfrm>
            <a:off x="5356412" y="3106830"/>
            <a:ext cx="6488204" cy="649941"/>
          </a:xfrm>
          <a:prstGeom prst="rect">
            <a:avLst/>
          </a:prstGeom>
          <a:solidFill>
            <a:srgbClr val="9CFA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Bahnschrift"/>
                <a:ea typeface="Calibri"/>
                <a:cs typeface="Calibri"/>
              </a:rPr>
              <a:t>REMOVE UNNECESSARY COLUMNS</a:t>
            </a:r>
            <a:endParaRPr lang="en-US" sz="2800">
              <a:latin typeface="Bahnschrift"/>
              <a:ea typeface="Calibri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07933-DF80-443E-D568-5745818F4928}"/>
              </a:ext>
            </a:extLst>
          </p:cNvPr>
          <p:cNvSpPr/>
          <p:nvPr/>
        </p:nvSpPr>
        <p:spPr>
          <a:xfrm>
            <a:off x="5356411" y="3947272"/>
            <a:ext cx="6488204" cy="649941"/>
          </a:xfrm>
          <a:prstGeom prst="rect">
            <a:avLst/>
          </a:prstGeom>
          <a:solidFill>
            <a:srgbClr val="BAD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Bahnschrift"/>
                <a:ea typeface="Calibri"/>
                <a:cs typeface="Calibri"/>
              </a:rPr>
              <a:t>CONVERT DATA TYPES</a:t>
            </a:r>
            <a:endParaRPr lang="en-US" sz="2800">
              <a:latin typeface="Bahnschrift"/>
              <a:ea typeface="Calibri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8A4AD1-51CC-3B41-8409-FB9BB94B4788}"/>
              </a:ext>
            </a:extLst>
          </p:cNvPr>
          <p:cNvSpPr/>
          <p:nvPr/>
        </p:nvSpPr>
        <p:spPr>
          <a:xfrm>
            <a:off x="5367618" y="4787712"/>
            <a:ext cx="6488204" cy="649941"/>
          </a:xfrm>
          <a:prstGeom prst="rect">
            <a:avLst/>
          </a:prstGeom>
          <a:solidFill>
            <a:srgbClr val="FF17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Bahnschrift"/>
                <a:ea typeface="Calibri"/>
                <a:cs typeface="Calibri"/>
              </a:rPr>
              <a:t>HANDLE MISSING DATA</a:t>
            </a:r>
            <a:endParaRPr lang="en-US" sz="2800">
              <a:latin typeface="Bahnschrift"/>
              <a:ea typeface="Calibri"/>
              <a:cs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324E8-9C67-7D25-7862-469012432589}"/>
              </a:ext>
            </a:extLst>
          </p:cNvPr>
          <p:cNvSpPr/>
          <p:nvPr/>
        </p:nvSpPr>
        <p:spPr>
          <a:xfrm>
            <a:off x="5356411" y="5628154"/>
            <a:ext cx="6488204" cy="649941"/>
          </a:xfrm>
          <a:prstGeom prst="rect">
            <a:avLst/>
          </a:prstGeom>
          <a:solidFill>
            <a:srgbClr val="FCFC23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kern="1200" dirty="0">
                <a:solidFill>
                  <a:schemeClr val="bg1"/>
                </a:solidFill>
                <a:latin typeface="Bahnschrift"/>
              </a:rPr>
              <a:t>HANDLE LOCATION HIERARCHY</a:t>
            </a:r>
            <a:endParaRPr lang="en-US" sz="2800">
              <a:solidFill>
                <a:schemeClr val="bg1"/>
              </a:solidFill>
              <a:latin typeface="Bahnschrift"/>
              <a:ea typeface="Calibri"/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29E33D-1EC9-3826-B7C2-D9D66300FE6B}"/>
              </a:ext>
            </a:extLst>
          </p:cNvPr>
          <p:cNvSpPr/>
          <p:nvPr/>
        </p:nvSpPr>
        <p:spPr>
          <a:xfrm>
            <a:off x="-2683" y="2683"/>
            <a:ext cx="5022759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EF5686-DE65-D0BF-BE7F-00AC4CD61EC7}"/>
              </a:ext>
            </a:extLst>
          </p:cNvPr>
          <p:cNvSpPr txBox="1"/>
          <p:nvPr/>
        </p:nvSpPr>
        <p:spPr>
          <a:xfrm>
            <a:off x="1263739" y="1792309"/>
            <a:ext cx="292457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600" dirty="0">
                <a:latin typeface="Britannic Bold"/>
                <a:ea typeface="Calibri"/>
                <a:cs typeface="Calibri"/>
              </a:rPr>
              <a:t>E-T-L</a:t>
            </a:r>
            <a:endParaRPr lang="en-US" sz="9600" dirty="0">
              <a:latin typeface="Britannic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DDB94A-D7A7-FF5F-0430-3FF3BA364F9B}"/>
              </a:ext>
            </a:extLst>
          </p:cNvPr>
          <p:cNvSpPr txBox="1"/>
          <p:nvPr/>
        </p:nvSpPr>
        <p:spPr>
          <a:xfrm>
            <a:off x="1387160" y="3651696"/>
            <a:ext cx="256235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dirty="0">
                <a:latin typeface="Britannic Bold"/>
                <a:ea typeface="Calibri"/>
                <a:cs typeface="Calibri"/>
              </a:rPr>
              <a:t>PROCESS</a:t>
            </a:r>
            <a:endParaRPr lang="en-US" sz="4400" dirty="0">
              <a:latin typeface="Britannic Bold"/>
            </a:endParaRPr>
          </a:p>
        </p:txBody>
      </p:sp>
    </p:spTree>
    <p:extLst>
      <p:ext uri="{BB962C8B-B14F-4D97-AF65-F5344CB8AC3E}">
        <p14:creationId xmlns:p14="http://schemas.microsoft.com/office/powerpoint/2010/main" val="63829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F83D48EB-BE69-4394-5BA3-AE36D3128B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7782745"/>
              </p:ext>
            </p:extLst>
          </p:nvPr>
        </p:nvGraphicFramePr>
        <p:xfrm>
          <a:off x="638735" y="513229"/>
          <a:ext cx="10791263" cy="6347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48" name="TextBox 3047">
            <a:extLst>
              <a:ext uri="{FF2B5EF4-FFF2-40B4-BE49-F238E27FC236}">
                <a16:creationId xmlns:a16="http://schemas.microsoft.com/office/drawing/2014/main" id="{5DAB38A0-205D-08C7-5B49-A9F990C02942}"/>
              </a:ext>
            </a:extLst>
          </p:cNvPr>
          <p:cNvSpPr txBox="1"/>
          <p:nvPr/>
        </p:nvSpPr>
        <p:spPr>
          <a:xfrm>
            <a:off x="322168" y="364190"/>
            <a:ext cx="516591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latin typeface="Britannic Bold"/>
                <a:ea typeface="Calibri"/>
                <a:cs typeface="Calibri"/>
              </a:rPr>
              <a:t>HANDLING LOCATION HIERARCHY</a:t>
            </a:r>
            <a:endParaRPr lang="en-US" sz="4000" dirty="0">
              <a:latin typeface="Britannic Bold"/>
            </a:endParaRPr>
          </a:p>
        </p:txBody>
      </p:sp>
    </p:spTree>
    <p:extLst>
      <p:ext uri="{BB962C8B-B14F-4D97-AF65-F5344CB8AC3E}">
        <p14:creationId xmlns:p14="http://schemas.microsoft.com/office/powerpoint/2010/main" val="749478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74CE3F-6388-7F3C-8175-BFF4800E04AD}"/>
              </a:ext>
            </a:extLst>
          </p:cNvPr>
          <p:cNvSpPr txBox="1"/>
          <p:nvPr/>
        </p:nvSpPr>
        <p:spPr>
          <a:xfrm>
            <a:off x="479612" y="198600"/>
            <a:ext cx="4307542" cy="11559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latin typeface="Britannic Bold"/>
                <a:ea typeface="+mj-ea"/>
                <a:cs typeface="+mj-cs"/>
              </a:rPr>
              <a:t>SURROGATE KEYS</a:t>
            </a:r>
            <a:endParaRPr lang="en-US">
              <a:ea typeface="+mj-ea"/>
              <a:cs typeface="+mj-cs"/>
            </a:endParaRPr>
          </a:p>
        </p:txBody>
      </p:sp>
      <p:graphicFrame>
        <p:nvGraphicFramePr>
          <p:cNvPr id="8" name="TextBox 2">
            <a:extLst>
              <a:ext uri="{FF2B5EF4-FFF2-40B4-BE49-F238E27FC236}">
                <a16:creationId xmlns:a16="http://schemas.microsoft.com/office/drawing/2014/main" id="{AC31CBB1-1C9C-679E-CE09-8D19290447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2483755"/>
              </p:ext>
            </p:extLst>
          </p:nvPr>
        </p:nvGraphicFramePr>
        <p:xfrm>
          <a:off x="1320049" y="3341592"/>
          <a:ext cx="9551894" cy="3310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9" name="TextBox 118">
            <a:extLst>
              <a:ext uri="{FF2B5EF4-FFF2-40B4-BE49-F238E27FC236}">
                <a16:creationId xmlns:a16="http://schemas.microsoft.com/office/drawing/2014/main" id="{318757FA-25C4-12F5-9588-C590D036AAFF}"/>
              </a:ext>
            </a:extLst>
          </p:cNvPr>
          <p:cNvSpPr txBox="1"/>
          <p:nvPr/>
        </p:nvSpPr>
        <p:spPr>
          <a:xfrm>
            <a:off x="2521323" y="2966757"/>
            <a:ext cx="7160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Britannic Bold"/>
                <a:ea typeface="Calibri"/>
                <a:cs typeface="Calibri"/>
              </a:rPr>
              <a:t>Surrogate keys are used in data warehousing for several reasons:</a:t>
            </a:r>
            <a:endParaRPr lang="en-US" dirty="0">
              <a:latin typeface="Britannic Bold"/>
            </a:endParaRPr>
          </a:p>
        </p:txBody>
      </p:sp>
      <p:sp>
        <p:nvSpPr>
          <p:cNvPr id="886" name="TextBox 885">
            <a:extLst>
              <a:ext uri="{FF2B5EF4-FFF2-40B4-BE49-F238E27FC236}">
                <a16:creationId xmlns:a16="http://schemas.microsoft.com/office/drawing/2014/main" id="{0F233FA8-193F-5404-EEED-58E10C3F2E49}"/>
              </a:ext>
            </a:extLst>
          </p:cNvPr>
          <p:cNvSpPr txBox="1"/>
          <p:nvPr/>
        </p:nvSpPr>
        <p:spPr>
          <a:xfrm>
            <a:off x="219635" y="1250577"/>
            <a:ext cx="1176393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en-US" sz="2000" dirty="0">
                <a:latin typeface="Bahnschrift"/>
              </a:rPr>
              <a:t>There are multiple products per transaction </a:t>
            </a:r>
            <a:r>
              <a:rPr lang="en-US" sz="2000" dirty="0">
                <a:latin typeface="Bahnschrift"/>
                <a:sym typeface="Wingdings"/>
              </a:rPr>
              <a:t></a:t>
            </a:r>
            <a:r>
              <a:rPr lang="en-US" sz="2000" dirty="0">
                <a:latin typeface="Bahnschrift"/>
              </a:rPr>
              <a:t> multiple rows might share the same </a:t>
            </a:r>
            <a:r>
              <a:rPr lang="en-US" sz="2000" err="1">
                <a:latin typeface="Bahnschrift"/>
              </a:rPr>
              <a:t>Transaction_ID</a:t>
            </a:r>
            <a:endParaRPr lang="en-US">
              <a:latin typeface="Bahnschrift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Wingdings"/>
              <a:buChar char="q"/>
            </a:pPr>
            <a:r>
              <a:rPr lang="en-US" sz="2000" kern="100" dirty="0">
                <a:latin typeface="Bahnschrift"/>
                <a:ea typeface="Calibri"/>
                <a:cs typeface="Times New Roman"/>
              </a:rPr>
              <a:t>There are multiple transactions per </a:t>
            </a:r>
            <a:r>
              <a:rPr lang="en-US" sz="2000" kern="100" err="1">
                <a:latin typeface="Bahnschrift"/>
                <a:ea typeface="Calibri"/>
                <a:cs typeface="Times New Roman"/>
              </a:rPr>
              <a:t>CustomerID</a:t>
            </a:r>
            <a:endParaRPr lang="en-US" sz="2000" kern="100">
              <a:latin typeface="Bahnschrift"/>
              <a:ea typeface="Calibri"/>
              <a:cs typeface="Times New Roman"/>
            </a:endParaRPr>
          </a:p>
          <a:p>
            <a:pPr marL="342900" indent="-342900">
              <a:buFont typeface="Wingdings"/>
              <a:buChar char="q"/>
            </a:pPr>
            <a:r>
              <a:rPr lang="en-US" sz="2000" dirty="0">
                <a:latin typeface="Bahnschrift"/>
                <a:ea typeface="Calibri"/>
              </a:rPr>
              <a:t>There are duplicate </a:t>
            </a:r>
            <a:r>
              <a:rPr lang="en-US" sz="2000" err="1">
                <a:latin typeface="Bahnschrift"/>
                <a:ea typeface="Calibri"/>
              </a:rPr>
              <a:t>CustomerID</a:t>
            </a:r>
            <a:r>
              <a:rPr lang="en-US" sz="2000" dirty="0">
                <a:latin typeface="Bahnschrift"/>
                <a:ea typeface="Calibri"/>
              </a:rPr>
              <a:t> in the dataset</a:t>
            </a:r>
          </a:p>
          <a:p>
            <a:pPr marL="342900" indent="-342900">
              <a:buFont typeface="Wingdings"/>
              <a:buChar char="q"/>
            </a:pPr>
            <a:r>
              <a:rPr lang="en-US" sz="2000" dirty="0">
                <a:latin typeface="Bahnschrift"/>
                <a:ea typeface="Calibri"/>
              </a:rPr>
              <a:t>There are duplicate SKUs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2959190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DC040E-01E7-5165-6768-D639F3666AF0}"/>
              </a:ext>
            </a:extLst>
          </p:cNvPr>
          <p:cNvSpPr/>
          <p:nvPr/>
        </p:nvSpPr>
        <p:spPr>
          <a:xfrm>
            <a:off x="107324" y="2387957"/>
            <a:ext cx="2307465" cy="4292959"/>
          </a:xfrm>
          <a:prstGeom prst="roundRect">
            <a:avLst/>
          </a:prstGeom>
          <a:solidFill>
            <a:srgbClr val="B941FA">
              <a:alpha val="7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FFFF"/>
                </a:solidFill>
                <a:latin typeface="Calibri"/>
                <a:cs typeface="Segoe UI"/>
              </a:rPr>
              <a:t>CUSTOMER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r>
              <a:rPr lang="en-US" sz="2400" b="1" dirty="0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DIMENSION​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endParaRPr lang="en-US" sz="2400" b="1" dirty="0">
              <a:solidFill>
                <a:srgbClr val="FFFFFF"/>
              </a:solidFill>
              <a:latin typeface="Calibri"/>
              <a:ea typeface="Segoe UI"/>
              <a:cs typeface="Segoe UI"/>
            </a:endParaRPr>
          </a:p>
          <a:p>
            <a:pPr rtl="0"/>
            <a:r>
              <a:rPr lang="en-US" sz="1600" b="1" baseline="0" err="1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Customer_created_ID</a:t>
            </a:r>
            <a:r>
              <a:rPr lang="en-US" sz="1600" b="1" dirty="0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​</a:t>
            </a:r>
          </a:p>
          <a:p>
            <a:pPr rtl="0"/>
            <a:r>
              <a:rPr lang="en-US" sz="1600" b="1" baseline="0" err="1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Customer_ID</a:t>
            </a:r>
            <a:r>
              <a:rPr lang="en-US" sz="1600" b="1" dirty="0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​</a:t>
            </a:r>
          </a:p>
          <a:p>
            <a:pPr rtl="0"/>
            <a:r>
              <a:rPr lang="en-US" sz="1600" b="1" baseline="0" dirty="0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Gender</a:t>
            </a:r>
            <a:r>
              <a:rPr lang="en-US" sz="1600" b="1" dirty="0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​</a:t>
            </a:r>
          </a:p>
          <a:p>
            <a:pPr rtl="0"/>
            <a:r>
              <a:rPr lang="en-US" sz="1600" b="1" baseline="0" err="1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Tenure_Months</a:t>
            </a:r>
            <a:r>
              <a:rPr lang="en-US" sz="1600" b="1" dirty="0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​</a:t>
            </a:r>
          </a:p>
          <a:p>
            <a:pPr rtl="0"/>
            <a:r>
              <a:rPr lang="en-US" sz="1600" b="1" baseline="0" err="1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Location_created_ID</a:t>
            </a:r>
            <a:r>
              <a:rPr lang="en-US" sz="1600" b="1" dirty="0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​</a:t>
            </a:r>
          </a:p>
          <a:p>
            <a:pPr algn="ctr" rtl="0"/>
            <a:r>
              <a:rPr lang="en-US" sz="1600" b="1" dirty="0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​</a:t>
            </a:r>
          </a:p>
          <a:p>
            <a:pPr algn="ctr" rtl="0"/>
            <a:r>
              <a:rPr lang="en-US" sz="1600" b="1" dirty="0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​</a:t>
            </a:r>
          </a:p>
          <a:p>
            <a:pPr algn="ctr" rtl="0"/>
            <a:r>
              <a:rPr lang="en-US" sz="1600" b="1" dirty="0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​</a:t>
            </a:r>
          </a:p>
          <a:p>
            <a:pPr rtl="0"/>
            <a:r>
              <a:rPr lang="en-US" sz="1800" b="1" baseline="0" dirty="0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Use: customer profile analysis</a:t>
            </a:r>
            <a:r>
              <a:rPr lang="en-US" sz="1800" b="1" dirty="0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​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0999C6-C33D-F324-893F-05D670042751}"/>
              </a:ext>
            </a:extLst>
          </p:cNvPr>
          <p:cNvSpPr/>
          <p:nvPr/>
        </p:nvSpPr>
        <p:spPr>
          <a:xfrm>
            <a:off x="2522113" y="2387956"/>
            <a:ext cx="2307465" cy="42929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400" b="1" dirty="0">
              <a:ea typeface="Calibri" panose="020F0502020204030204"/>
              <a:cs typeface="Segoe UI"/>
            </a:endParaRPr>
          </a:p>
          <a:p>
            <a:r>
              <a:rPr lang="en-US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LOCATION SUB-DIMENSION</a:t>
            </a:r>
          </a:p>
          <a:p>
            <a:r>
              <a:rPr lang="en-US" sz="16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Location</a:t>
            </a:r>
            <a:r>
              <a:rPr lang="en-US" sz="1600" b="1" baseline="0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_created_ID</a:t>
            </a:r>
            <a:endParaRPr lang="en-US" sz="1600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US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City</a:t>
            </a:r>
          </a:p>
          <a:p>
            <a:r>
              <a:rPr lang="en-US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State</a:t>
            </a:r>
          </a:p>
          <a:p>
            <a:r>
              <a:rPr lang="en-US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Country</a:t>
            </a:r>
          </a:p>
          <a:p>
            <a:endParaRPr lang="en-US" sz="1600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1600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1600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1600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US" sz="1800" b="1" baseline="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Use: </a:t>
            </a:r>
            <a:endParaRPr lang="en-US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US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demographic </a:t>
            </a:r>
            <a:endParaRPr lang="en-US" dirty="0"/>
          </a:p>
          <a:p>
            <a:r>
              <a:rPr lang="en-US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segmentation</a:t>
            </a:r>
            <a:endParaRPr lang="en-US" dirty="0"/>
          </a:p>
          <a:p>
            <a:endParaRPr lang="en-US" sz="2400" b="1" dirty="0">
              <a:cs typeface="Segoe UI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66A3BE-ABE5-B91C-4DA3-EC772DB29D09}"/>
              </a:ext>
            </a:extLst>
          </p:cNvPr>
          <p:cNvSpPr/>
          <p:nvPr/>
        </p:nvSpPr>
        <p:spPr>
          <a:xfrm>
            <a:off x="4936901" y="2377224"/>
            <a:ext cx="2307465" cy="4292959"/>
          </a:xfrm>
          <a:prstGeom prst="roundRect">
            <a:avLst/>
          </a:prstGeom>
          <a:solidFill>
            <a:srgbClr val="FFFF00">
              <a:alpha val="8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 b="1" dirty="0">
                <a:solidFill>
                  <a:srgbClr val="FFFFFF"/>
                </a:solidFill>
                <a:latin typeface="Calibri"/>
                <a:cs typeface="Calibri"/>
              </a:rPr>
              <a:t>PRODUCT 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DIMENSION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endParaRPr lang="en-US" sz="2400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US" sz="1600" b="1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Product</a:t>
            </a:r>
            <a:r>
              <a:rPr lang="en-US" sz="1600" b="1" baseline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_created_ID</a:t>
            </a:r>
            <a:endParaRPr lang="en-US" sz="1600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US" sz="1600" b="1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Product</a:t>
            </a:r>
            <a:r>
              <a:rPr lang="en-US" sz="1600" b="1" baseline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_</a:t>
            </a:r>
            <a:r>
              <a:rPr lang="en-US" sz="1600" b="1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SKU</a:t>
            </a:r>
            <a:endParaRPr lang="en-US" sz="1600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US" sz="1600" b="1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Product</a:t>
            </a:r>
            <a:r>
              <a:rPr lang="en-US" sz="1600" b="1" baseline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_</a:t>
            </a:r>
            <a:r>
              <a:rPr lang="en-US" sz="1600" b="1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Description</a:t>
            </a:r>
            <a:endParaRPr lang="en-US" sz="1600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US" sz="1600" b="1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Product</a:t>
            </a:r>
            <a:r>
              <a:rPr lang="en-US" sz="1600" b="1" baseline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_</a:t>
            </a:r>
            <a:r>
              <a:rPr lang="en-US" sz="1600" b="1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Category</a:t>
            </a:r>
            <a:endParaRPr lang="en-US" sz="1600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endParaRPr lang="en-US" sz="1600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US" sz="1800" b="1" baseline="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Use: </a:t>
            </a:r>
            <a:endParaRPr lang="en-US" sz="1600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US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product</a:t>
            </a:r>
            <a:endParaRPr lang="en-US" sz="1600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US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performance </a:t>
            </a:r>
            <a:r>
              <a:rPr lang="en-US" sz="1800" b="1" baseline="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analysis</a:t>
            </a:r>
            <a:r>
              <a:rPr lang="en-US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, inventory management</a:t>
            </a:r>
            <a:endParaRPr lang="en-US" sz="1600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endParaRPr lang="en-US" sz="2400" b="1" dirty="0">
              <a:ea typeface="Calibri"/>
              <a:cs typeface="Segoe UI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FE6AF9-2D4F-DE9A-C0E1-B4ADCC3E2F32}"/>
              </a:ext>
            </a:extLst>
          </p:cNvPr>
          <p:cNvSpPr/>
          <p:nvPr/>
        </p:nvSpPr>
        <p:spPr>
          <a:xfrm>
            <a:off x="7351690" y="2387957"/>
            <a:ext cx="2307465" cy="4292959"/>
          </a:xfrm>
          <a:prstGeom prst="roundRect">
            <a:avLst/>
          </a:prstGeom>
          <a:solidFill>
            <a:srgbClr val="7DEE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 b="1" dirty="0">
                <a:solidFill>
                  <a:srgbClr val="FFFFFF"/>
                </a:solidFill>
                <a:latin typeface="Calibri"/>
                <a:cs typeface="Calibri"/>
              </a:rPr>
              <a:t>PROMOTION</a:t>
            </a:r>
            <a:r>
              <a:rPr lang="en-US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 DIMENSION</a:t>
            </a:r>
            <a:endParaRPr lang="en-US" sz="2400">
              <a:ea typeface="Calibri"/>
              <a:cs typeface="Calibri"/>
            </a:endParaRPr>
          </a:p>
          <a:p>
            <a:endParaRPr lang="en-US" sz="2400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US" sz="1600" b="1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Coupon</a:t>
            </a:r>
            <a:r>
              <a:rPr lang="en-US" sz="1600" b="1" baseline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_created_ID</a:t>
            </a:r>
            <a:endParaRPr lang="en-US" sz="1600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US" sz="1600" b="1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Coupon</a:t>
            </a:r>
            <a:r>
              <a:rPr lang="en-US" sz="1600" b="1" baseline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_</a:t>
            </a:r>
            <a:r>
              <a:rPr lang="en-US" sz="1600" b="1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Code</a:t>
            </a:r>
            <a:endParaRPr lang="en-US" sz="1600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US" sz="1600" b="1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Coupon_Status</a:t>
            </a:r>
            <a:endParaRPr lang="en-US" sz="1600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1600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1600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1600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US" sz="1800" b="1" baseline="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Use: </a:t>
            </a:r>
            <a:endParaRPr lang="en-US" sz="1600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US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marketing </a:t>
            </a:r>
            <a:endParaRPr lang="en-US" sz="1600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US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effectiveness,</a:t>
            </a:r>
            <a:endParaRPr lang="en-US" sz="1600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US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promotion </a:t>
            </a:r>
            <a:r>
              <a:rPr lang="en-US" sz="1800" b="1" baseline="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analysis</a:t>
            </a:r>
            <a:endParaRPr lang="en-US" sz="1600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endParaRPr lang="en-US" sz="2400" b="1" dirty="0">
              <a:ea typeface="Calibri"/>
              <a:cs typeface="Segoe UI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BD36E97-6603-CD5A-C71D-A7A36EE4DC52}"/>
              </a:ext>
            </a:extLst>
          </p:cNvPr>
          <p:cNvSpPr/>
          <p:nvPr/>
        </p:nvSpPr>
        <p:spPr>
          <a:xfrm>
            <a:off x="9766478" y="2387957"/>
            <a:ext cx="2307465" cy="4292959"/>
          </a:xfrm>
          <a:prstGeom prst="roundRect">
            <a:avLst/>
          </a:prstGeom>
          <a:solidFill>
            <a:srgbClr val="FF2E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 b="1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r>
              <a:rPr lang="en-US" sz="2400" b="1" dirty="0">
                <a:solidFill>
                  <a:srgbClr val="FFFFFF"/>
                </a:solidFill>
                <a:latin typeface="Calibri"/>
                <a:cs typeface="Calibri"/>
              </a:rPr>
              <a:t>DIMENSION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r>
              <a:rPr lang="en-US" sz="1600" b="1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Transaction_Date</a:t>
            </a:r>
            <a:r>
              <a:rPr lang="en-US" sz="1600" b="1" baseline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_created_ID</a:t>
            </a:r>
            <a:endParaRPr lang="en-US" sz="1600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US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Date</a:t>
            </a:r>
          </a:p>
          <a:p>
            <a:r>
              <a:rPr lang="en-US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Day</a:t>
            </a:r>
          </a:p>
          <a:p>
            <a:r>
              <a:rPr lang="en-US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Month</a:t>
            </a:r>
          </a:p>
          <a:p>
            <a:r>
              <a:rPr lang="en-US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Year</a:t>
            </a:r>
          </a:p>
          <a:p>
            <a:r>
              <a:rPr lang="en-US" sz="16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Quarter</a:t>
            </a:r>
          </a:p>
          <a:p>
            <a:endParaRPr lang="en-US" sz="1600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US" sz="1800" b="1" baseline="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Use: </a:t>
            </a:r>
            <a:endParaRPr lang="en-US" b="1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r>
              <a:rPr lang="en-US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sales forecasting,</a:t>
            </a:r>
            <a:endParaRPr lang="en-US" dirty="0"/>
          </a:p>
          <a:p>
            <a:r>
              <a:rPr lang="en-US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trend </a:t>
            </a:r>
            <a:r>
              <a:rPr lang="en-US" sz="1800" b="1" baseline="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analysis</a:t>
            </a:r>
            <a:r>
              <a:rPr lang="en-US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, temporal patterns</a:t>
            </a:r>
            <a:endParaRPr lang="en-US"/>
          </a:p>
          <a:p>
            <a:endParaRPr lang="en-US" sz="2400" b="1" dirty="0">
              <a:ea typeface="Calibri"/>
              <a:cs typeface="Segoe U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D9D479-6343-9326-BE86-67966C3AAADE}"/>
              </a:ext>
            </a:extLst>
          </p:cNvPr>
          <p:cNvSpPr txBox="1"/>
          <p:nvPr/>
        </p:nvSpPr>
        <p:spPr>
          <a:xfrm>
            <a:off x="482958" y="292457"/>
            <a:ext cx="659773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latin typeface="Britannic Bold"/>
                <a:ea typeface="Calibri"/>
                <a:cs typeface="Calibri"/>
              </a:rPr>
              <a:t>CREATING DIMENSIONS</a:t>
            </a:r>
          </a:p>
          <a:p>
            <a:r>
              <a:rPr lang="en-US" sz="2000" dirty="0">
                <a:latin typeface="Bahnschrift"/>
                <a:ea typeface="Calibri"/>
                <a:cs typeface="Calibri"/>
              </a:rPr>
              <a:t>We chose to make a snowflake schema.</a:t>
            </a:r>
          </a:p>
          <a:p>
            <a:pPr marL="342900" indent="-342900">
              <a:buFont typeface="Wingdings"/>
              <a:buChar char="ü"/>
            </a:pPr>
            <a:r>
              <a:rPr lang="en-US" sz="2000" dirty="0">
                <a:latin typeface="Bahnschrift"/>
                <a:ea typeface="Calibri"/>
                <a:cs typeface="Calibri"/>
              </a:rPr>
              <a:t>maintaining data integrity</a:t>
            </a:r>
          </a:p>
          <a:p>
            <a:pPr marL="342900" indent="-342900">
              <a:buFont typeface="Wingdings"/>
              <a:buChar char="ü"/>
            </a:pPr>
            <a:r>
              <a:rPr lang="en-US" sz="2000" dirty="0">
                <a:latin typeface="Bahnschrift"/>
                <a:ea typeface="Calibri"/>
                <a:cs typeface="Calibri"/>
              </a:rPr>
              <a:t>reducing redundancy </a:t>
            </a:r>
          </a:p>
          <a:p>
            <a:pPr marL="342900" indent="-342900">
              <a:buFont typeface="Wingdings"/>
              <a:buChar char="ü"/>
            </a:pPr>
            <a:r>
              <a:rPr lang="en-US" sz="2000" dirty="0">
                <a:latin typeface="Bahnschrift"/>
                <a:ea typeface="Calibri"/>
                <a:cs typeface="Calibri"/>
              </a:rPr>
              <a:t>scalable and flexible system</a:t>
            </a:r>
          </a:p>
          <a:p>
            <a:endParaRPr lang="en-US" sz="4000" dirty="0">
              <a:latin typeface="Britannic Bold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7639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FB9DF5-3222-3FAA-9701-A7A373CBEC3D}"/>
              </a:ext>
            </a:extLst>
          </p:cNvPr>
          <p:cNvSpPr txBox="1"/>
          <p:nvPr/>
        </p:nvSpPr>
        <p:spPr>
          <a:xfrm>
            <a:off x="643944" y="389049"/>
            <a:ext cx="298092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latin typeface="Britannic Bold"/>
                <a:ea typeface="Calibri"/>
                <a:cs typeface="Calibri"/>
              </a:rPr>
              <a:t>DESIGNING</a:t>
            </a:r>
          </a:p>
          <a:p>
            <a:r>
              <a:rPr lang="en-US" sz="4000" dirty="0">
                <a:latin typeface="Britannic Bold"/>
                <a:ea typeface="Calibri"/>
                <a:cs typeface="Calibri"/>
              </a:rPr>
              <a:t>THE FACT TABLE</a:t>
            </a:r>
            <a:endParaRPr lang="en-US" sz="4000">
              <a:latin typeface="Britannic Bold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987A76-899E-03C9-5E13-74F6EED512F7}"/>
              </a:ext>
            </a:extLst>
          </p:cNvPr>
          <p:cNvSpPr/>
          <p:nvPr/>
        </p:nvSpPr>
        <p:spPr>
          <a:xfrm>
            <a:off x="6310489" y="5207"/>
            <a:ext cx="5875984" cy="6844583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31C278-358B-9C25-72BD-DF3B30B0D092}"/>
              </a:ext>
            </a:extLst>
          </p:cNvPr>
          <p:cNvGrpSpPr/>
          <p:nvPr/>
        </p:nvGrpSpPr>
        <p:grpSpPr>
          <a:xfrm>
            <a:off x="2479659" y="3422844"/>
            <a:ext cx="8431556" cy="2516745"/>
            <a:chOff x="-1688930" y="3153903"/>
            <a:chExt cx="7512674" cy="2135745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79EB4DA-9951-FBD2-AD07-B01185495353}"/>
                </a:ext>
              </a:extLst>
            </p:cNvPr>
            <p:cNvSpPr/>
            <p:nvPr/>
          </p:nvSpPr>
          <p:spPr>
            <a:xfrm>
              <a:off x="-1688930" y="3153903"/>
              <a:ext cx="7512674" cy="2135745"/>
            </a:xfrm>
            <a:prstGeom prst="roundRect">
              <a:avLst/>
            </a:prstGeom>
            <a:solidFill>
              <a:srgbClr val="C0FF0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E88F65-C770-7CBE-E9E6-92B78C16DC44}"/>
                </a:ext>
              </a:extLst>
            </p:cNvPr>
            <p:cNvSpPr txBox="1"/>
            <p:nvPr/>
          </p:nvSpPr>
          <p:spPr>
            <a:xfrm>
              <a:off x="-1441140" y="3564101"/>
              <a:ext cx="3579912" cy="1384273"/>
            </a:xfrm>
            <a:prstGeom prst="rect">
              <a:avLst/>
            </a:prstGeom>
            <a:solidFill>
              <a:srgbClr val="C0FF03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u="sng" dirty="0">
                  <a:solidFill>
                    <a:srgbClr val="000000"/>
                  </a:solidFill>
                  <a:latin typeface="Trebuchet MS"/>
                </a:rPr>
                <a:t>Quantitative Measures</a:t>
              </a:r>
            </a:p>
            <a:p>
              <a:r>
                <a:rPr lang="en-US" sz="2000" dirty="0">
                  <a:solidFill>
                    <a:srgbClr val="000000"/>
                  </a:solidFill>
                  <a:latin typeface="Trebuchet MS"/>
                </a:rPr>
                <a:t>• </a:t>
              </a:r>
              <a:r>
                <a:rPr lang="en-US" sz="2000" b="1" dirty="0">
                  <a:solidFill>
                    <a:srgbClr val="000000"/>
                  </a:solidFill>
                  <a:latin typeface="Trebuchet MS"/>
                </a:rPr>
                <a:t>Use: </a:t>
              </a:r>
              <a:r>
                <a:rPr lang="en-US" sz="2000" dirty="0">
                  <a:solidFill>
                    <a:srgbClr val="000000"/>
                  </a:solidFill>
                  <a:latin typeface="Trebuchet MS"/>
                </a:rPr>
                <a:t>To calculate total sales, profitability, and financial metrics at both product and transaction levels</a:t>
              </a:r>
              <a:endParaRPr lang="en-US" sz="2000">
                <a:ea typeface="Calibri" panose="020F0502020204030204"/>
                <a:cs typeface="Calibri" panose="020F0502020204030204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EBB8D8-4E01-DF8E-3C89-46C797731B9A}"/>
              </a:ext>
            </a:extLst>
          </p:cNvPr>
          <p:cNvGrpSpPr/>
          <p:nvPr/>
        </p:nvGrpSpPr>
        <p:grpSpPr>
          <a:xfrm>
            <a:off x="2476500" y="5944722"/>
            <a:ext cx="8438027" cy="924450"/>
            <a:chOff x="2476500" y="5944722"/>
            <a:chExt cx="8438027" cy="92445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DE83B15-8FC6-15D4-B54B-BD0EAD37EA09}"/>
                </a:ext>
              </a:extLst>
            </p:cNvPr>
            <p:cNvSpPr/>
            <p:nvPr/>
          </p:nvSpPr>
          <p:spPr>
            <a:xfrm>
              <a:off x="2476500" y="5944722"/>
              <a:ext cx="8438027" cy="874057"/>
            </a:xfrm>
            <a:prstGeom prst="roundRect">
              <a:avLst/>
            </a:prstGeom>
            <a:solidFill>
              <a:srgbClr val="00E5FF">
                <a:alpha val="98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72B2A2-8319-C0AA-67AE-C641004F63CC}"/>
                </a:ext>
              </a:extLst>
            </p:cNvPr>
            <p:cNvSpPr txBox="1"/>
            <p:nvPr/>
          </p:nvSpPr>
          <p:spPr>
            <a:xfrm>
              <a:off x="2651311" y="5945842"/>
              <a:ext cx="5354169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u="sng" dirty="0">
                  <a:solidFill>
                    <a:schemeClr val="bg1"/>
                  </a:solidFill>
                  <a:latin typeface="Trebuchet MS"/>
                </a:rPr>
                <a:t>Derived Measures</a:t>
              </a:r>
              <a:endParaRPr lang="en-US" u="sng" dirty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</a:endParaRPr>
            </a:p>
            <a:p>
              <a:r>
                <a:rPr lang="en-US" b="1" dirty="0">
                  <a:solidFill>
                    <a:srgbClr val="000000"/>
                  </a:solidFill>
                  <a:latin typeface="Trebuchet MS"/>
                </a:rPr>
                <a:t>• Use: </a:t>
              </a:r>
              <a:r>
                <a:rPr lang="en-US" dirty="0">
                  <a:solidFill>
                    <a:srgbClr val="000000"/>
                  </a:solidFill>
                  <a:latin typeface="Trebuchet MS"/>
                </a:rPr>
                <a:t>For detailed revenue tracking and profitability analysis</a:t>
              </a:r>
              <a:endParaRPr lang="en-US">
                <a:ea typeface="Calibri"/>
                <a:cs typeface="Calibri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B49A818-E61B-78C2-32E0-0B387BF5BAD8}"/>
              </a:ext>
            </a:extLst>
          </p:cNvPr>
          <p:cNvSpPr txBox="1"/>
          <p:nvPr/>
        </p:nvSpPr>
        <p:spPr>
          <a:xfrm>
            <a:off x="6703401" y="396401"/>
            <a:ext cx="5261579" cy="64325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u="sng" dirty="0">
                <a:solidFill>
                  <a:schemeClr val="bg1"/>
                </a:solidFill>
                <a:latin typeface="Britannic Bold"/>
                <a:ea typeface="Calibri"/>
                <a:cs typeface="Calibri"/>
              </a:rPr>
              <a:t>SALES FACT TABLE</a:t>
            </a:r>
          </a:p>
          <a:p>
            <a:pPr algn="ctr"/>
            <a:r>
              <a:rPr lang="en-US" sz="2400" b="1" err="1">
                <a:solidFill>
                  <a:schemeClr val="bg1"/>
                </a:solidFill>
                <a:latin typeface="Bahnschrift"/>
                <a:ea typeface="Calibri"/>
                <a:cs typeface="Calibri"/>
              </a:rPr>
              <a:t>Sales_created_ID</a:t>
            </a:r>
            <a:endParaRPr lang="en-US" sz="2400" b="1">
              <a:solidFill>
                <a:schemeClr val="bg1"/>
              </a:solidFill>
              <a:latin typeface="Bahnschrift"/>
              <a:ea typeface="Calibri"/>
              <a:cs typeface="Calibri"/>
            </a:endParaRPr>
          </a:p>
          <a:p>
            <a:pPr algn="ctr"/>
            <a:r>
              <a:rPr lang="en-US" sz="2400" b="1" err="1">
                <a:solidFill>
                  <a:schemeClr val="bg1"/>
                </a:solidFill>
                <a:latin typeface="Bahnschrift"/>
                <a:ea typeface="Calibri"/>
                <a:cs typeface="Calibri"/>
              </a:rPr>
              <a:t>Transaction_ID</a:t>
            </a:r>
            <a:endParaRPr lang="en-US" sz="2400" b="1">
              <a:solidFill>
                <a:schemeClr val="bg1"/>
              </a:solidFill>
              <a:latin typeface="Bahnschrift"/>
              <a:ea typeface="Calibri"/>
              <a:cs typeface="Calibri"/>
            </a:endParaRPr>
          </a:p>
          <a:p>
            <a:pPr algn="ctr"/>
            <a:r>
              <a:rPr lang="en-US" sz="2400" b="1" err="1">
                <a:solidFill>
                  <a:schemeClr val="bg1"/>
                </a:solidFill>
                <a:latin typeface="Bahnschrift"/>
                <a:ea typeface="Calibri"/>
                <a:cs typeface="Calibri"/>
              </a:rPr>
              <a:t>Customer_created_ID</a:t>
            </a:r>
            <a:endParaRPr lang="en-US" sz="2400" b="1">
              <a:solidFill>
                <a:schemeClr val="bg1"/>
              </a:solidFill>
              <a:latin typeface="Bahnschrift"/>
              <a:ea typeface="Calibri"/>
              <a:cs typeface="Calibri"/>
            </a:endParaRPr>
          </a:p>
          <a:p>
            <a:pPr algn="ctr"/>
            <a:r>
              <a:rPr lang="en-US" sz="2400" b="1" err="1">
                <a:solidFill>
                  <a:schemeClr val="bg1"/>
                </a:solidFill>
                <a:latin typeface="Bahnschrift"/>
                <a:ea typeface="Calibri"/>
                <a:cs typeface="Calibri"/>
              </a:rPr>
              <a:t>Product_created_ID</a:t>
            </a:r>
            <a:endParaRPr lang="en-US" sz="2400" b="1">
              <a:solidFill>
                <a:schemeClr val="bg1"/>
              </a:solidFill>
              <a:latin typeface="Bahnschrift"/>
              <a:ea typeface="Calibri"/>
              <a:cs typeface="Calibri"/>
            </a:endParaRPr>
          </a:p>
          <a:p>
            <a:pPr algn="ctr"/>
            <a:r>
              <a:rPr lang="en-US" sz="2400" b="1" err="1">
                <a:solidFill>
                  <a:schemeClr val="bg1"/>
                </a:solidFill>
                <a:latin typeface="Bahnschrift"/>
                <a:ea typeface="Calibri"/>
                <a:cs typeface="Calibri"/>
              </a:rPr>
              <a:t>Time_created_ID</a:t>
            </a:r>
            <a:endParaRPr lang="en-US" sz="2400" b="1">
              <a:solidFill>
                <a:schemeClr val="bg1"/>
              </a:solidFill>
              <a:ea typeface="Calibri"/>
              <a:cs typeface="Calibri"/>
            </a:endParaRPr>
          </a:p>
          <a:p>
            <a:pPr algn="ctr"/>
            <a:r>
              <a:rPr lang="en-US" sz="2400" b="1" err="1">
                <a:solidFill>
                  <a:schemeClr val="bg1"/>
                </a:solidFill>
                <a:latin typeface="Bahnschrift"/>
                <a:ea typeface="Calibri"/>
                <a:cs typeface="Calibri"/>
              </a:rPr>
              <a:t>Location_created_ID</a:t>
            </a:r>
            <a:endParaRPr lang="en-US" sz="2400" b="1">
              <a:solidFill>
                <a:schemeClr val="bg1"/>
              </a:solidFill>
              <a:latin typeface="Bahnschrift"/>
              <a:ea typeface="Calibri"/>
              <a:cs typeface="Calibri"/>
            </a:endParaRPr>
          </a:p>
          <a:p>
            <a:pPr algn="ctr"/>
            <a:r>
              <a:rPr lang="en-US" sz="2400" b="1" err="1">
                <a:solidFill>
                  <a:schemeClr val="bg1"/>
                </a:solidFill>
                <a:latin typeface="Bahnschrift"/>
                <a:ea typeface="Calibri"/>
                <a:cs typeface="Calibri"/>
              </a:rPr>
              <a:t>Promotion_created_ID</a:t>
            </a:r>
            <a:endParaRPr lang="en-US" sz="2400" b="1">
              <a:solidFill>
                <a:schemeClr val="bg1"/>
              </a:solidFill>
              <a:latin typeface="Bahnschrift"/>
              <a:ea typeface="Calibri"/>
              <a:cs typeface="Calibri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Bahnschrift"/>
                <a:ea typeface="Calibri"/>
                <a:cs typeface="Calibri"/>
              </a:rPr>
              <a:t>Quantity</a:t>
            </a:r>
          </a:p>
          <a:p>
            <a:pPr algn="ctr"/>
            <a:r>
              <a:rPr lang="en-US" sz="2400" b="1" err="1">
                <a:solidFill>
                  <a:schemeClr val="bg1"/>
                </a:solidFill>
                <a:latin typeface="Bahnschrift"/>
                <a:ea typeface="Calibri"/>
                <a:cs typeface="Calibri"/>
              </a:rPr>
              <a:t>Avg_Price</a:t>
            </a:r>
            <a:endParaRPr lang="en-US" sz="2400" b="1">
              <a:solidFill>
                <a:schemeClr val="bg1"/>
              </a:solidFill>
              <a:latin typeface="Bahnschrift"/>
              <a:ea typeface="Calibri"/>
              <a:cs typeface="Calibri"/>
            </a:endParaRPr>
          </a:p>
          <a:p>
            <a:pPr algn="ctr"/>
            <a:r>
              <a:rPr lang="en-US" sz="2400" b="1" err="1">
                <a:solidFill>
                  <a:schemeClr val="bg1"/>
                </a:solidFill>
                <a:latin typeface="Bahnschrift"/>
                <a:ea typeface="Calibri"/>
                <a:cs typeface="Calibri"/>
              </a:rPr>
              <a:t>Delivery_Charges</a:t>
            </a:r>
            <a:endParaRPr lang="en-US" sz="2400" b="1">
              <a:solidFill>
                <a:schemeClr val="bg1"/>
              </a:solidFill>
              <a:latin typeface="Bahnschrift"/>
              <a:ea typeface="Calibri"/>
              <a:cs typeface="Calibri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Bahnschrift"/>
                <a:ea typeface="Calibri"/>
                <a:cs typeface="Calibri"/>
              </a:rPr>
              <a:t>GST</a:t>
            </a:r>
          </a:p>
          <a:p>
            <a:pPr algn="ctr"/>
            <a:r>
              <a:rPr lang="en-US" sz="2400" b="1" err="1">
                <a:solidFill>
                  <a:schemeClr val="bg1"/>
                </a:solidFill>
                <a:latin typeface="Bahnschrift"/>
                <a:ea typeface="Calibri"/>
                <a:cs typeface="Calibri"/>
              </a:rPr>
              <a:t>Offline_Spend</a:t>
            </a:r>
            <a:endParaRPr lang="en-US" sz="2400" b="1">
              <a:solidFill>
                <a:schemeClr val="bg1"/>
              </a:solidFill>
              <a:latin typeface="Bahnschrift"/>
              <a:ea typeface="Calibri"/>
              <a:cs typeface="Calibri"/>
            </a:endParaRPr>
          </a:p>
          <a:p>
            <a:pPr algn="ctr"/>
            <a:r>
              <a:rPr lang="en-US" sz="2400" b="1" err="1">
                <a:solidFill>
                  <a:schemeClr val="bg1"/>
                </a:solidFill>
                <a:latin typeface="Bahnschrift"/>
                <a:ea typeface="Calibri"/>
                <a:cs typeface="Calibri"/>
              </a:rPr>
              <a:t>Online_Spend</a:t>
            </a:r>
            <a:endParaRPr lang="en-US" sz="2400" b="1">
              <a:solidFill>
                <a:schemeClr val="bg1"/>
              </a:solidFill>
              <a:latin typeface="Bahnschrift"/>
              <a:ea typeface="Calibri"/>
              <a:cs typeface="Calibri"/>
            </a:endParaRPr>
          </a:p>
          <a:p>
            <a:pPr algn="ctr"/>
            <a:r>
              <a:rPr lang="en-US" sz="2400" b="1" err="1">
                <a:solidFill>
                  <a:schemeClr val="bg1"/>
                </a:solidFill>
                <a:latin typeface="Bahnschrift"/>
                <a:ea typeface="Calibri"/>
                <a:cs typeface="Calibri"/>
              </a:rPr>
              <a:t>Discount_pct</a:t>
            </a:r>
            <a:endParaRPr lang="en-US" sz="2400" b="1">
              <a:solidFill>
                <a:schemeClr val="bg1"/>
              </a:solidFill>
              <a:latin typeface="Bahnschrift"/>
              <a:ea typeface="Calibri"/>
              <a:cs typeface="Calibri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Bahnschrift"/>
              <a:ea typeface="Calibri"/>
              <a:cs typeface="Calibri"/>
            </a:endParaRPr>
          </a:p>
          <a:p>
            <a:pPr algn="ctr"/>
            <a:r>
              <a:rPr lang="en-US" sz="2400" b="1" err="1">
                <a:solidFill>
                  <a:schemeClr val="bg1"/>
                </a:solidFill>
                <a:latin typeface="Bahnschrift"/>
                <a:ea typeface="Calibri"/>
                <a:cs typeface="Calibri"/>
              </a:rPr>
              <a:t>Total_product_value</a:t>
            </a:r>
            <a:endParaRPr lang="en-US" sz="2400" b="1">
              <a:solidFill>
                <a:schemeClr val="bg1"/>
              </a:solidFill>
              <a:latin typeface="Bahnschrif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798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Cube with solid fill">
            <a:extLst>
              <a:ext uri="{FF2B5EF4-FFF2-40B4-BE49-F238E27FC236}">
                <a16:creationId xmlns:a16="http://schemas.microsoft.com/office/drawing/2014/main" id="{E6E92A5F-20D6-4465-AAA8-1B32DA909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536" y="2241"/>
            <a:ext cx="1777253" cy="17772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AD52C6-DF99-0749-FE44-AB32DE3B0517}"/>
              </a:ext>
            </a:extLst>
          </p:cNvPr>
          <p:cNvSpPr txBox="1"/>
          <p:nvPr/>
        </p:nvSpPr>
        <p:spPr>
          <a:xfrm>
            <a:off x="994324" y="646785"/>
            <a:ext cx="379390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latin typeface="Britannic Bold"/>
                <a:ea typeface="Calibri"/>
                <a:cs typeface="Calibri"/>
              </a:rPr>
              <a:t>CUBE PROCESS</a:t>
            </a:r>
            <a:endParaRPr lang="en-US" sz="4000" dirty="0">
              <a:latin typeface="Britannic Bold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D985EF7-85F5-A96D-834A-330539F1E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407" y="5385465"/>
            <a:ext cx="2295525" cy="1352550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D214AC3-6748-8D71-CDF7-C4E3FB43D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489" y="1627654"/>
            <a:ext cx="2269191" cy="3165662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35BF507-2C4D-ED47-7660-9253CB474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9588" y="130829"/>
            <a:ext cx="1704975" cy="1038225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6D2E736-1BCC-20D0-7F72-8FFA432CB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3532" y="2902749"/>
            <a:ext cx="1685925" cy="87630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E9F7D7C-7248-1F89-756E-CAD34FFD0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9851" y="1621977"/>
            <a:ext cx="1724025" cy="1019175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666280C-4D11-7C77-3342-EB4978BBC6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8063" y="3598135"/>
            <a:ext cx="1771650" cy="1190625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5EDA472-7DF0-25BF-707F-D4F797807E47}"/>
              </a:ext>
            </a:extLst>
          </p:cNvPr>
          <p:cNvCxnSpPr/>
          <p:nvPr/>
        </p:nvCxnSpPr>
        <p:spPr>
          <a:xfrm flipH="1">
            <a:off x="6284644" y="3731351"/>
            <a:ext cx="1007860" cy="51665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5D95DF0-1766-2384-8EB5-33ED9ACF1256}"/>
              </a:ext>
            </a:extLst>
          </p:cNvPr>
          <p:cNvCxnSpPr>
            <a:cxnSpLocks/>
          </p:cNvCxnSpPr>
          <p:nvPr/>
        </p:nvCxnSpPr>
        <p:spPr>
          <a:xfrm flipH="1" flipV="1">
            <a:off x="6227714" y="2132801"/>
            <a:ext cx="1047273" cy="32855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DCB44C2-27DC-E893-B8A0-3B5329CA1BBF}"/>
              </a:ext>
            </a:extLst>
          </p:cNvPr>
          <p:cNvCxnSpPr>
            <a:cxnSpLocks/>
          </p:cNvCxnSpPr>
          <p:nvPr/>
        </p:nvCxnSpPr>
        <p:spPr>
          <a:xfrm>
            <a:off x="9563176" y="2993436"/>
            <a:ext cx="868674" cy="34805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351446-2CDD-2174-1589-AE4CCFA4EB76}"/>
              </a:ext>
            </a:extLst>
          </p:cNvPr>
          <p:cNvCxnSpPr/>
          <p:nvPr/>
        </p:nvCxnSpPr>
        <p:spPr>
          <a:xfrm flipV="1">
            <a:off x="9331106" y="930713"/>
            <a:ext cx="1313" cy="7190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4BA352-CC5D-0952-E2DA-DAB88700A3BE}"/>
              </a:ext>
            </a:extLst>
          </p:cNvPr>
          <p:cNvCxnSpPr>
            <a:cxnSpLocks/>
          </p:cNvCxnSpPr>
          <p:nvPr/>
        </p:nvCxnSpPr>
        <p:spPr>
          <a:xfrm flipH="1">
            <a:off x="9378401" y="4787570"/>
            <a:ext cx="5255" cy="1047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26E7E6-2EAC-27C1-B5F7-08B46BE3E31C}"/>
              </a:ext>
            </a:extLst>
          </p:cNvPr>
          <p:cNvCxnSpPr/>
          <p:nvPr/>
        </p:nvCxnSpPr>
        <p:spPr>
          <a:xfrm flipH="1" flipV="1">
            <a:off x="5629211" y="2426797"/>
            <a:ext cx="1924" cy="1167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C45ED1F-D659-C4B0-1E95-7229A3866CEB}"/>
              </a:ext>
            </a:extLst>
          </p:cNvPr>
          <p:cNvGrpSpPr/>
          <p:nvPr/>
        </p:nvGrpSpPr>
        <p:grpSpPr>
          <a:xfrm>
            <a:off x="489698" y="2011455"/>
            <a:ext cx="2706779" cy="2116513"/>
            <a:chOff x="1184462" y="1989043"/>
            <a:chExt cx="2561103" cy="2127718"/>
          </a:xfrm>
        </p:grpSpPr>
        <p:pic>
          <p:nvPicPr>
            <p:cNvPr id="126" name="Picture 12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3126EC5-0853-A19D-41A0-565B25AF0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84462" y="2842092"/>
              <a:ext cx="1575547" cy="1274669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6475113-5818-45B7-5B08-32CCC5F6CC10}"/>
                </a:ext>
              </a:extLst>
            </p:cNvPr>
            <p:cNvSpPr txBox="1"/>
            <p:nvPr/>
          </p:nvSpPr>
          <p:spPr>
            <a:xfrm>
              <a:off x="1187823" y="1989043"/>
              <a:ext cx="2557742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highlight>
                    <a:srgbClr val="0000FF"/>
                  </a:highlight>
                  <a:latin typeface="Bahnschrift"/>
                  <a:ea typeface="Calibri"/>
                  <a:cs typeface="Calibri"/>
                </a:rPr>
                <a:t>Location Sub-dimension unbalanced hierarchy </a:t>
              </a:r>
              <a:endParaRPr lang="en-US" dirty="0">
                <a:highlight>
                  <a:srgbClr val="0000FF"/>
                </a:highlight>
                <a:latin typeface="Bahnschrift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A4BDB9F-D668-A626-8E77-23E695E4C84C}"/>
              </a:ext>
            </a:extLst>
          </p:cNvPr>
          <p:cNvGrpSpPr/>
          <p:nvPr/>
        </p:nvGrpSpPr>
        <p:grpSpPr>
          <a:xfrm>
            <a:off x="487454" y="4375895"/>
            <a:ext cx="2907925" cy="2016500"/>
            <a:chOff x="610719" y="4611219"/>
            <a:chExt cx="2695014" cy="2016500"/>
          </a:xfrm>
        </p:grpSpPr>
        <p:pic>
          <p:nvPicPr>
            <p:cNvPr id="127" name="Picture 12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3AD0AD4-1FAB-15C8-AAE1-04F64FFFB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2961" y="5071222"/>
              <a:ext cx="1575547" cy="1556497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C58B576-DB18-D6B3-B154-05EF68D631B3}"/>
                </a:ext>
              </a:extLst>
            </p:cNvPr>
            <p:cNvSpPr txBox="1"/>
            <p:nvPr/>
          </p:nvSpPr>
          <p:spPr>
            <a:xfrm>
              <a:off x="610719" y="4611219"/>
              <a:ext cx="2695014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highlight>
                    <a:srgbClr val="0000FF"/>
                  </a:highlight>
                  <a:latin typeface="Bahnschrift"/>
                  <a:ea typeface="Calibri"/>
                  <a:cs typeface="Calibri"/>
                </a:rPr>
                <a:t>Time Dimension Hierarchy</a:t>
              </a:r>
              <a:endParaRPr lang="en-US" dirty="0">
                <a:highlight>
                  <a:srgbClr val="0000FF"/>
                </a:highlight>
                <a:latin typeface="Bahnschrif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529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Data Warehouse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2388</cp:revision>
  <dcterms:created xsi:type="dcterms:W3CDTF">2023-12-06T11:16:39Z</dcterms:created>
  <dcterms:modified xsi:type="dcterms:W3CDTF">2023-12-10T17:12:31Z</dcterms:modified>
</cp:coreProperties>
</file>